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507FBB-DE90-E340-9251-6E4F2FF4157D}" type="doc">
      <dgm:prSet loTypeId="urn:microsoft.com/office/officeart/2005/8/layout/hProcess6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8DDDCD6-4E75-9746-A2F3-45EA5B67B142}">
      <dgm:prSet phldrT="[Text]" custT="1"/>
      <dgm:spPr/>
      <dgm:t>
        <a:bodyPr/>
        <a:lstStyle/>
        <a:p>
          <a:r>
            <a:rPr lang="en-US" sz="900"/>
            <a:t>Problems</a:t>
          </a:r>
        </a:p>
      </dgm:t>
    </dgm:pt>
    <dgm:pt modelId="{FA67EE98-59B8-1649-A7E6-EADB503947FE}" type="parTrans" cxnId="{1902E2A1-795E-1D4E-BDE0-5ECD6E5FA8C2}">
      <dgm:prSet/>
      <dgm:spPr/>
      <dgm:t>
        <a:bodyPr/>
        <a:lstStyle/>
        <a:p>
          <a:endParaRPr lang="en-US"/>
        </a:p>
      </dgm:t>
    </dgm:pt>
    <dgm:pt modelId="{DCA038CB-6E2C-2F42-A46C-C09DC332D69A}" type="sibTrans" cxnId="{1902E2A1-795E-1D4E-BDE0-5ECD6E5FA8C2}">
      <dgm:prSet/>
      <dgm:spPr/>
      <dgm:t>
        <a:bodyPr/>
        <a:lstStyle/>
        <a:p>
          <a:endParaRPr lang="en-US"/>
        </a:p>
      </dgm:t>
    </dgm:pt>
    <dgm:pt modelId="{2552CD8C-6088-334F-88E0-4BCC9CB536E1}">
      <dgm:prSet phldrT="[Text]" custT="1"/>
      <dgm:spPr/>
      <dgm:t>
        <a:bodyPr/>
        <a:lstStyle/>
        <a:p>
          <a:r>
            <a:rPr lang="en-US" sz="900"/>
            <a:t>Impact</a:t>
          </a:r>
        </a:p>
      </dgm:t>
    </dgm:pt>
    <dgm:pt modelId="{234FB152-8603-6C47-ABBF-2A7AEDB283D2}" type="parTrans" cxnId="{3A3C58A7-413A-7146-9BA3-DD6469A50AB6}">
      <dgm:prSet/>
      <dgm:spPr/>
      <dgm:t>
        <a:bodyPr/>
        <a:lstStyle/>
        <a:p>
          <a:endParaRPr lang="en-US"/>
        </a:p>
      </dgm:t>
    </dgm:pt>
    <dgm:pt modelId="{F11A2F60-3BF1-8941-9A84-C81BCEB07B8E}" type="sibTrans" cxnId="{3A3C58A7-413A-7146-9BA3-DD6469A50AB6}">
      <dgm:prSet/>
      <dgm:spPr/>
      <dgm:t>
        <a:bodyPr/>
        <a:lstStyle/>
        <a:p>
          <a:endParaRPr lang="en-US"/>
        </a:p>
      </dgm:t>
    </dgm:pt>
    <dgm:pt modelId="{A0B965B7-91BA-1D4E-A26D-29C3292D30DF}">
      <dgm:prSet phldrT="[Text]" custT="1"/>
      <dgm:spPr/>
      <dgm:t>
        <a:bodyPr/>
        <a:lstStyle/>
        <a:p>
          <a:r>
            <a:rPr lang="en-US" sz="800" dirty="0"/>
            <a:t>Participants are better connected to their community, providing sustained support when they complete mentoring.</a:t>
          </a:r>
        </a:p>
      </dgm:t>
    </dgm:pt>
    <dgm:pt modelId="{AAF6EEBC-EDDC-A047-B608-804EC1A509FE}" type="parTrans" cxnId="{7C956D9D-A6CC-7643-B2E4-D89308EEB656}">
      <dgm:prSet/>
      <dgm:spPr/>
      <dgm:t>
        <a:bodyPr/>
        <a:lstStyle/>
        <a:p>
          <a:endParaRPr lang="en-US"/>
        </a:p>
      </dgm:t>
    </dgm:pt>
    <dgm:pt modelId="{4F3BBFE2-ECCF-CC49-A445-42BD791B9C89}" type="sibTrans" cxnId="{7C956D9D-A6CC-7643-B2E4-D89308EEB656}">
      <dgm:prSet/>
      <dgm:spPr/>
      <dgm:t>
        <a:bodyPr/>
        <a:lstStyle/>
        <a:p>
          <a:endParaRPr lang="en-US"/>
        </a:p>
      </dgm:t>
    </dgm:pt>
    <dgm:pt modelId="{EFD27E73-DC76-CE45-A959-811E178531B1}">
      <dgm:prSet phldrT="[Text]" custT="1"/>
      <dgm:spPr/>
      <dgm:t>
        <a:bodyPr/>
        <a:lstStyle/>
        <a:p>
          <a:r>
            <a:rPr lang="en-US" sz="800" dirty="0"/>
            <a:t>Participants have a demonstrated capacity to  identify and achieve goals.</a:t>
          </a:r>
        </a:p>
      </dgm:t>
    </dgm:pt>
    <dgm:pt modelId="{37F8E77A-00B1-FD4B-B1F3-CF6EE4FF010B}" type="parTrans" cxnId="{1C2DADF8-B5B6-F749-B831-3FAD601D3676}">
      <dgm:prSet/>
      <dgm:spPr/>
      <dgm:t>
        <a:bodyPr/>
        <a:lstStyle/>
        <a:p>
          <a:endParaRPr lang="en-US"/>
        </a:p>
      </dgm:t>
    </dgm:pt>
    <dgm:pt modelId="{0A9FEDC6-F318-1345-9096-1DD60DFA01E4}" type="sibTrans" cxnId="{1C2DADF8-B5B6-F749-B831-3FAD601D3676}">
      <dgm:prSet/>
      <dgm:spPr/>
      <dgm:t>
        <a:bodyPr/>
        <a:lstStyle/>
        <a:p>
          <a:endParaRPr lang="en-US"/>
        </a:p>
      </dgm:t>
    </dgm:pt>
    <dgm:pt modelId="{9F83CB16-C2D3-0640-B33A-131698A9E983}">
      <dgm:prSet phldrT="[Text]" custT="1"/>
      <dgm:spPr/>
      <dgm:t>
        <a:bodyPr/>
        <a:lstStyle/>
        <a:p>
          <a:r>
            <a:rPr lang="en-US" sz="900"/>
            <a:t>Vision</a:t>
          </a:r>
        </a:p>
      </dgm:t>
    </dgm:pt>
    <dgm:pt modelId="{E7FBCFB4-2803-FB4D-B755-0FF9A4566A73}" type="parTrans" cxnId="{3F108F43-731A-B942-90AF-F943B431B6B3}">
      <dgm:prSet/>
      <dgm:spPr/>
      <dgm:t>
        <a:bodyPr/>
        <a:lstStyle/>
        <a:p>
          <a:endParaRPr lang="en-US"/>
        </a:p>
      </dgm:t>
    </dgm:pt>
    <dgm:pt modelId="{0321A67D-7D22-3B47-9EBE-DF339896A069}" type="sibTrans" cxnId="{3F108F43-731A-B942-90AF-F943B431B6B3}">
      <dgm:prSet/>
      <dgm:spPr/>
      <dgm:t>
        <a:bodyPr/>
        <a:lstStyle/>
        <a:p>
          <a:endParaRPr lang="en-US"/>
        </a:p>
      </dgm:t>
    </dgm:pt>
    <dgm:pt modelId="{6F9B4864-ACB4-B149-AB2E-CE3B6B5591B6}">
      <dgm:prSet custT="1"/>
      <dgm:spPr/>
      <dgm:t>
        <a:bodyPr/>
        <a:lstStyle/>
        <a:p>
          <a:r>
            <a:rPr lang="en-US" sz="900"/>
            <a:t>Strategy</a:t>
          </a:r>
        </a:p>
      </dgm:t>
    </dgm:pt>
    <dgm:pt modelId="{67ABB18C-28AC-F847-AD68-98997CA0D476}" type="parTrans" cxnId="{F800CD81-27AC-5044-BF97-797958B59B05}">
      <dgm:prSet/>
      <dgm:spPr/>
      <dgm:t>
        <a:bodyPr/>
        <a:lstStyle/>
        <a:p>
          <a:endParaRPr lang="en-US"/>
        </a:p>
      </dgm:t>
    </dgm:pt>
    <dgm:pt modelId="{EADED7C9-01FD-DD4B-9F82-C053889C2CCE}" type="sibTrans" cxnId="{F800CD81-27AC-5044-BF97-797958B59B05}">
      <dgm:prSet/>
      <dgm:spPr/>
      <dgm:t>
        <a:bodyPr/>
        <a:lstStyle/>
        <a:p>
          <a:endParaRPr lang="en-US"/>
        </a:p>
      </dgm:t>
    </dgm:pt>
    <dgm:pt modelId="{31A7766A-3C97-384C-BD75-537F390AABBA}">
      <dgm:prSet custT="1"/>
      <dgm:spPr/>
      <dgm:t>
        <a:bodyPr/>
        <a:lstStyle/>
        <a:p>
          <a:r>
            <a:rPr lang="en-US" sz="900"/>
            <a:t>Action</a:t>
          </a:r>
        </a:p>
      </dgm:t>
    </dgm:pt>
    <dgm:pt modelId="{FAF530D3-BAA9-F249-AF63-878ADB541D5C}" type="parTrans" cxnId="{0F447261-38FB-A049-8F1F-335BB25CA86F}">
      <dgm:prSet/>
      <dgm:spPr/>
      <dgm:t>
        <a:bodyPr/>
        <a:lstStyle/>
        <a:p>
          <a:endParaRPr lang="en-US"/>
        </a:p>
      </dgm:t>
    </dgm:pt>
    <dgm:pt modelId="{F8F55C19-BEF8-3C42-A07A-B6B67523ABE8}" type="sibTrans" cxnId="{0F447261-38FB-A049-8F1F-335BB25CA86F}">
      <dgm:prSet/>
      <dgm:spPr/>
      <dgm:t>
        <a:bodyPr/>
        <a:lstStyle/>
        <a:p>
          <a:endParaRPr lang="en-US"/>
        </a:p>
      </dgm:t>
    </dgm:pt>
    <dgm:pt modelId="{675A0AE6-38F6-1049-BFA4-6160CA63F87D}">
      <dgm:prSet phldrT="[Text]" custT="1"/>
      <dgm:spPr/>
      <dgm:t>
        <a:bodyPr/>
        <a:lstStyle/>
        <a:p>
          <a:r>
            <a:rPr lang="en-US" sz="800" dirty="0"/>
            <a:t>Mentoring to provide regular one to one social, emotional and practical support for three to six months.  People will be </a:t>
          </a:r>
        </a:p>
      </dgm:t>
    </dgm:pt>
    <dgm:pt modelId="{4D414C5C-61DC-B44E-A494-FBF05FD197AC}" type="parTrans" cxnId="{9A0C02D3-18EE-8C40-85A0-35938F3A82E8}">
      <dgm:prSet/>
      <dgm:spPr/>
      <dgm:t>
        <a:bodyPr/>
        <a:lstStyle/>
        <a:p>
          <a:endParaRPr lang="en-US"/>
        </a:p>
      </dgm:t>
    </dgm:pt>
    <dgm:pt modelId="{8F124B0C-964D-6B42-BD25-10C2E7AADD5A}" type="sibTrans" cxnId="{9A0C02D3-18EE-8C40-85A0-35938F3A82E8}">
      <dgm:prSet/>
      <dgm:spPr/>
      <dgm:t>
        <a:bodyPr/>
        <a:lstStyle/>
        <a:p>
          <a:endParaRPr lang="en-US"/>
        </a:p>
      </dgm:t>
    </dgm:pt>
    <dgm:pt modelId="{29C713F0-321D-FB4E-943E-28BA559FF912}">
      <dgm:prSet phldrT="[Text]" custT="1"/>
      <dgm:spPr/>
      <dgm:t>
        <a:bodyPr/>
        <a:lstStyle/>
        <a:p>
          <a:r>
            <a:rPr lang="en-US" sz="800" dirty="0"/>
            <a:t>CONNECTED with effective and fast signposting and referral to relevant services.</a:t>
          </a:r>
        </a:p>
      </dgm:t>
    </dgm:pt>
    <dgm:pt modelId="{C827C566-AC7C-7D44-8AD0-13C0715516DD}" type="parTrans" cxnId="{84ABDCC1-05CA-464F-A85D-77AB0581A99D}">
      <dgm:prSet/>
      <dgm:spPr/>
      <dgm:t>
        <a:bodyPr/>
        <a:lstStyle/>
        <a:p>
          <a:endParaRPr lang="en-US"/>
        </a:p>
      </dgm:t>
    </dgm:pt>
    <dgm:pt modelId="{C8234141-39ED-5C4F-AA3A-5650CA19F3EE}" type="sibTrans" cxnId="{84ABDCC1-05CA-464F-A85D-77AB0581A99D}">
      <dgm:prSet/>
      <dgm:spPr/>
      <dgm:t>
        <a:bodyPr/>
        <a:lstStyle/>
        <a:p>
          <a:endParaRPr lang="en-US"/>
        </a:p>
      </dgm:t>
    </dgm:pt>
    <dgm:pt modelId="{64FB0773-40CE-864E-86FC-CCC09AD5D913}">
      <dgm:prSet/>
      <dgm:spPr/>
      <dgm:t>
        <a:bodyPr/>
        <a:lstStyle/>
        <a:p>
          <a:endParaRPr lang="en-US" sz="500"/>
        </a:p>
      </dgm:t>
    </dgm:pt>
    <dgm:pt modelId="{2225259A-61F9-C441-9D22-DC25627CED5F}" type="parTrans" cxnId="{851C49B3-C0CC-2046-B33D-A5761B3E7A36}">
      <dgm:prSet/>
      <dgm:spPr/>
      <dgm:t>
        <a:bodyPr/>
        <a:lstStyle/>
        <a:p>
          <a:endParaRPr lang="en-US"/>
        </a:p>
      </dgm:t>
    </dgm:pt>
    <dgm:pt modelId="{661D534E-F2A7-994D-A06B-406A1F0E93C2}" type="sibTrans" cxnId="{851C49B3-C0CC-2046-B33D-A5761B3E7A36}">
      <dgm:prSet/>
      <dgm:spPr/>
      <dgm:t>
        <a:bodyPr/>
        <a:lstStyle/>
        <a:p>
          <a:endParaRPr lang="en-US"/>
        </a:p>
      </dgm:t>
    </dgm:pt>
    <dgm:pt modelId="{DDC0736F-D71C-F04F-99D4-37538A15EC49}">
      <dgm:prSet/>
      <dgm:spPr/>
      <dgm:t>
        <a:bodyPr/>
        <a:lstStyle/>
        <a:p>
          <a:endParaRPr lang="en-US" sz="500" dirty="0"/>
        </a:p>
      </dgm:t>
    </dgm:pt>
    <dgm:pt modelId="{9DBC5EE1-291C-D545-96F5-80D59E940236}" type="parTrans" cxnId="{6A13AC3B-1BDB-7546-9F6A-B7D048072B65}">
      <dgm:prSet/>
      <dgm:spPr/>
      <dgm:t>
        <a:bodyPr/>
        <a:lstStyle/>
        <a:p>
          <a:endParaRPr lang="en-US"/>
        </a:p>
      </dgm:t>
    </dgm:pt>
    <dgm:pt modelId="{9E498E0E-B4BD-7F44-A7D3-62FC216E0420}" type="sibTrans" cxnId="{6A13AC3B-1BDB-7546-9F6A-B7D048072B65}">
      <dgm:prSet/>
      <dgm:spPr/>
      <dgm:t>
        <a:bodyPr/>
        <a:lstStyle/>
        <a:p>
          <a:endParaRPr lang="en-US"/>
        </a:p>
      </dgm:t>
    </dgm:pt>
    <dgm:pt modelId="{BAF45977-6CBB-9041-B6BA-20090EF844B2}">
      <dgm:prSet phldrT="[Text]" custT="1"/>
      <dgm:spPr/>
      <dgm:t>
        <a:bodyPr/>
        <a:lstStyle/>
        <a:p>
          <a:r>
            <a:rPr lang="en-US" sz="800" dirty="0"/>
            <a:t>Build participants' skills  and confidence to independently manage challenges.</a:t>
          </a:r>
        </a:p>
      </dgm:t>
    </dgm:pt>
    <dgm:pt modelId="{68DDD8C2-8FA9-6A41-908A-E23D8A47B6BC}" type="parTrans" cxnId="{5B6DEF18-3A00-B147-B478-359852571260}">
      <dgm:prSet/>
      <dgm:spPr/>
      <dgm:t>
        <a:bodyPr/>
        <a:lstStyle/>
        <a:p>
          <a:endParaRPr lang="en-US"/>
        </a:p>
      </dgm:t>
    </dgm:pt>
    <dgm:pt modelId="{6A58E64B-F7EB-EC4C-B11C-397F7D2E8132}" type="sibTrans" cxnId="{5B6DEF18-3A00-B147-B478-359852571260}">
      <dgm:prSet/>
      <dgm:spPr/>
      <dgm:t>
        <a:bodyPr/>
        <a:lstStyle/>
        <a:p>
          <a:endParaRPr lang="en-US"/>
        </a:p>
      </dgm:t>
    </dgm:pt>
    <dgm:pt modelId="{3700C791-6700-644A-9FFC-997F058F5651}">
      <dgm:prSet phldrT="[Text]" custT="1"/>
      <dgm:spPr/>
      <dgm:t>
        <a:bodyPr/>
        <a:lstStyle/>
        <a:p>
          <a:r>
            <a:rPr lang="en-US" sz="800" dirty="0"/>
            <a:t>GOAL-FOCUSED as they are supported to identify and achieve goals that matter to them.</a:t>
          </a:r>
        </a:p>
      </dgm:t>
    </dgm:pt>
    <dgm:pt modelId="{D6A2F1FA-046D-1E4B-8719-E266345BAADE}" type="parTrans" cxnId="{25B0C570-0D78-484F-AAC9-D1DF187F475E}">
      <dgm:prSet/>
      <dgm:spPr/>
      <dgm:t>
        <a:bodyPr/>
        <a:lstStyle/>
        <a:p>
          <a:endParaRPr lang="en-US"/>
        </a:p>
      </dgm:t>
    </dgm:pt>
    <dgm:pt modelId="{48E29192-F8EA-1044-821F-948010F7B8DC}" type="sibTrans" cxnId="{25B0C570-0D78-484F-AAC9-D1DF187F475E}">
      <dgm:prSet/>
      <dgm:spPr/>
      <dgm:t>
        <a:bodyPr/>
        <a:lstStyle/>
        <a:p>
          <a:endParaRPr lang="en-US"/>
        </a:p>
      </dgm:t>
    </dgm:pt>
    <dgm:pt modelId="{850C3523-FD91-B845-85DF-3AE565664D83}">
      <dgm:prSet phldrT="[Text]" custT="1"/>
      <dgm:spPr/>
      <dgm:t>
        <a:bodyPr/>
        <a:lstStyle/>
        <a:p>
          <a:r>
            <a:rPr lang="en-US" sz="800" dirty="0"/>
            <a:t>MORE CONFIDENT WITH IMPROVED WELLBEING as they are supported to develop a growth mindset.</a:t>
          </a:r>
        </a:p>
      </dgm:t>
    </dgm:pt>
    <dgm:pt modelId="{6BF536CE-4747-7643-A997-1D39A1ADB4E3}" type="parTrans" cxnId="{1B8B2D67-9B36-424C-819C-A8EA4679F460}">
      <dgm:prSet/>
      <dgm:spPr/>
      <dgm:t>
        <a:bodyPr/>
        <a:lstStyle/>
        <a:p>
          <a:endParaRPr lang="en-US"/>
        </a:p>
      </dgm:t>
    </dgm:pt>
    <dgm:pt modelId="{4F573987-3790-7C44-8D3B-A6D885E9A495}" type="sibTrans" cxnId="{1B8B2D67-9B36-424C-819C-A8EA4679F460}">
      <dgm:prSet/>
      <dgm:spPr/>
      <dgm:t>
        <a:bodyPr/>
        <a:lstStyle/>
        <a:p>
          <a:endParaRPr lang="en-US"/>
        </a:p>
      </dgm:t>
    </dgm:pt>
    <dgm:pt modelId="{F665CABC-0C31-E04C-8EE4-E5D38C3A86FB}">
      <dgm:prSet phldrT="[Text]"/>
      <dgm:spPr/>
      <dgm:t>
        <a:bodyPr/>
        <a:lstStyle/>
        <a:p>
          <a:endParaRPr lang="en-US" sz="500"/>
        </a:p>
      </dgm:t>
    </dgm:pt>
    <dgm:pt modelId="{97779FED-01F4-EC4B-A783-A3099234D712}" type="parTrans" cxnId="{7C71A6A4-0C7E-5D43-A862-BC953622CFDD}">
      <dgm:prSet/>
      <dgm:spPr/>
      <dgm:t>
        <a:bodyPr/>
        <a:lstStyle/>
        <a:p>
          <a:endParaRPr lang="en-US"/>
        </a:p>
      </dgm:t>
    </dgm:pt>
    <dgm:pt modelId="{180353BB-2771-5949-AFCB-BFBCB422E71A}" type="sibTrans" cxnId="{7C71A6A4-0C7E-5D43-A862-BC953622CFDD}">
      <dgm:prSet/>
      <dgm:spPr/>
      <dgm:t>
        <a:bodyPr/>
        <a:lstStyle/>
        <a:p>
          <a:endParaRPr lang="en-US"/>
        </a:p>
      </dgm:t>
    </dgm:pt>
    <dgm:pt modelId="{FA6303D6-E2EB-CE4A-B945-559C4BF49010}">
      <dgm:prSet phldrT="[Text]" custT="1"/>
      <dgm:spPr/>
      <dgm:t>
        <a:bodyPr/>
        <a:lstStyle/>
        <a:p>
          <a:r>
            <a:rPr lang="en-US" sz="800"/>
            <a:t>Participants have improved mental health and well-being.</a:t>
          </a:r>
        </a:p>
      </dgm:t>
    </dgm:pt>
    <dgm:pt modelId="{2E93625E-7477-1A43-B542-E1F647F1A39A}" type="parTrans" cxnId="{006C96B4-4ABD-AA4D-8792-C56775ABB995}">
      <dgm:prSet/>
      <dgm:spPr/>
      <dgm:t>
        <a:bodyPr/>
        <a:lstStyle/>
        <a:p>
          <a:endParaRPr lang="en-US"/>
        </a:p>
      </dgm:t>
    </dgm:pt>
    <dgm:pt modelId="{2B32E4FB-CD33-334B-AB8C-E2EE6D5845CB}" type="sibTrans" cxnId="{006C96B4-4ABD-AA4D-8792-C56775ABB995}">
      <dgm:prSet/>
      <dgm:spPr/>
      <dgm:t>
        <a:bodyPr/>
        <a:lstStyle/>
        <a:p>
          <a:endParaRPr lang="en-US"/>
        </a:p>
      </dgm:t>
    </dgm:pt>
    <dgm:pt modelId="{7006F207-6D4C-2A45-9662-28CFED3BCB82}">
      <dgm:prSet phldrT="[Text]" custT="1"/>
      <dgm:spPr/>
      <dgm:t>
        <a:bodyPr/>
        <a:lstStyle/>
        <a:p>
          <a:r>
            <a:rPr lang="en-US" sz="800"/>
            <a:t>Young people, new and young mothers, city-dwellers and people from BAME community are more at risk of experiencing loneliness. </a:t>
          </a:r>
        </a:p>
      </dgm:t>
    </dgm:pt>
    <dgm:pt modelId="{FA495771-246D-1441-92A2-9ED89EE3A993}" type="sibTrans" cxnId="{EDD77EC0-7DF1-604A-AF81-0EEFBA7E292F}">
      <dgm:prSet/>
      <dgm:spPr/>
      <dgm:t>
        <a:bodyPr/>
        <a:lstStyle/>
        <a:p>
          <a:endParaRPr lang="en-US"/>
        </a:p>
      </dgm:t>
    </dgm:pt>
    <dgm:pt modelId="{52A01420-FE40-2D4F-9A2F-01CD210441BE}" type="parTrans" cxnId="{EDD77EC0-7DF1-604A-AF81-0EEFBA7E292F}">
      <dgm:prSet/>
      <dgm:spPr/>
      <dgm:t>
        <a:bodyPr/>
        <a:lstStyle/>
        <a:p>
          <a:endParaRPr lang="en-US"/>
        </a:p>
      </dgm:t>
    </dgm:pt>
    <dgm:pt modelId="{654629BD-B516-D44D-B091-70556107E345}">
      <dgm:prSet phldrT="[Text]" custT="1"/>
      <dgm:spPr/>
      <dgm:t>
        <a:bodyPr/>
        <a:lstStyle/>
        <a:p>
          <a:r>
            <a:rPr lang="en-US" sz="800"/>
            <a:t>Poverty and social isolation have negative and sustained effects on mental and physical health, with the knock-on effect of avoidable strain on health and social services.</a:t>
          </a:r>
        </a:p>
      </dgm:t>
    </dgm:pt>
    <dgm:pt modelId="{8345291F-F57D-7A40-AF08-003469D0313F}" type="sibTrans" cxnId="{F7B9AE02-8B14-6240-8F86-E1943E98B29E}">
      <dgm:prSet/>
      <dgm:spPr/>
      <dgm:t>
        <a:bodyPr/>
        <a:lstStyle/>
        <a:p>
          <a:endParaRPr lang="en-US"/>
        </a:p>
      </dgm:t>
    </dgm:pt>
    <dgm:pt modelId="{B187FDEC-BF38-594D-A3B2-81302F9489EF}" type="parTrans" cxnId="{F7B9AE02-8B14-6240-8F86-E1943E98B29E}">
      <dgm:prSet/>
      <dgm:spPr/>
      <dgm:t>
        <a:bodyPr/>
        <a:lstStyle/>
        <a:p>
          <a:endParaRPr lang="en-US"/>
        </a:p>
      </dgm:t>
    </dgm:pt>
    <dgm:pt modelId="{D58388A3-13AB-0745-90C4-655C3687738B}">
      <dgm:prSet phldrT="[Text]" custT="1"/>
      <dgm:spPr/>
      <dgm:t>
        <a:bodyPr/>
        <a:lstStyle/>
        <a:p>
          <a:r>
            <a:rPr lang="en-US" sz="800" dirty="0"/>
            <a:t>Westminster has one of the highest levels of child poverty in London and the greatest wealth gap in the country.</a:t>
          </a:r>
        </a:p>
      </dgm:t>
    </dgm:pt>
    <dgm:pt modelId="{13840334-21C8-954C-80E0-0C7818817B54}" type="sibTrans" cxnId="{44B8E6C8-3492-6545-A008-C8EF6E5828A6}">
      <dgm:prSet/>
      <dgm:spPr/>
      <dgm:t>
        <a:bodyPr/>
        <a:lstStyle/>
        <a:p>
          <a:endParaRPr lang="en-US"/>
        </a:p>
      </dgm:t>
    </dgm:pt>
    <dgm:pt modelId="{D216D82B-210B-0E40-9DD6-66191AE98261}" type="parTrans" cxnId="{44B8E6C8-3492-6545-A008-C8EF6E5828A6}">
      <dgm:prSet/>
      <dgm:spPr/>
      <dgm:t>
        <a:bodyPr/>
        <a:lstStyle/>
        <a:p>
          <a:endParaRPr lang="en-US"/>
        </a:p>
      </dgm:t>
    </dgm:pt>
    <dgm:pt modelId="{33F3C402-A610-2F4A-9AFA-1E037871C448}">
      <dgm:prSet phldrT="[Text]" custT="1"/>
      <dgm:spPr/>
      <dgm:t>
        <a:bodyPr/>
        <a:lstStyle/>
        <a:p>
          <a:r>
            <a:rPr lang="en-US" sz="800"/>
            <a:t>Provide immediate relief with consistent support from trained volunteers.</a:t>
          </a:r>
        </a:p>
      </dgm:t>
    </dgm:pt>
    <dgm:pt modelId="{1EE184B4-AF1F-8F44-8AAE-1553594C837A}" type="parTrans" cxnId="{8CC859EC-D6C7-AE4C-AF97-343C7BDEC9D5}">
      <dgm:prSet/>
      <dgm:spPr/>
      <dgm:t>
        <a:bodyPr/>
        <a:lstStyle/>
        <a:p>
          <a:endParaRPr lang="en-US"/>
        </a:p>
      </dgm:t>
    </dgm:pt>
    <dgm:pt modelId="{170148DF-6566-7144-A1C7-C501B213DC56}" type="sibTrans" cxnId="{8CC859EC-D6C7-AE4C-AF97-343C7BDEC9D5}">
      <dgm:prSet/>
      <dgm:spPr/>
      <dgm:t>
        <a:bodyPr/>
        <a:lstStyle/>
        <a:p>
          <a:endParaRPr lang="en-US"/>
        </a:p>
      </dgm:t>
    </dgm:pt>
    <dgm:pt modelId="{68BB9E50-6921-B945-8E4F-53F7953AEC51}">
      <dgm:prSet phldrT="[Text]" custT="1"/>
      <dgm:spPr/>
      <dgm:t>
        <a:bodyPr/>
        <a:lstStyle/>
        <a:p>
          <a:r>
            <a:rPr lang="en-US" sz="800"/>
            <a:t>Connect people to their community.</a:t>
          </a:r>
        </a:p>
      </dgm:t>
    </dgm:pt>
    <dgm:pt modelId="{15032377-2A39-1240-8E99-79945465568F}" type="parTrans" cxnId="{4C717683-4423-F343-97A2-2AC248420C43}">
      <dgm:prSet/>
      <dgm:spPr/>
      <dgm:t>
        <a:bodyPr/>
        <a:lstStyle/>
        <a:p>
          <a:endParaRPr lang="en-US"/>
        </a:p>
      </dgm:t>
    </dgm:pt>
    <dgm:pt modelId="{B336C10D-4B95-B64F-9CD2-775BDB5DE45D}" type="sibTrans" cxnId="{4C717683-4423-F343-97A2-2AC248420C43}">
      <dgm:prSet/>
      <dgm:spPr/>
      <dgm:t>
        <a:bodyPr/>
        <a:lstStyle/>
        <a:p>
          <a:endParaRPr lang="en-US"/>
        </a:p>
      </dgm:t>
    </dgm:pt>
    <dgm:pt modelId="{3B1B5EDE-9DC8-7A41-B46A-EA0A8ADB1C12}">
      <dgm:prSet phldrT="[Text]" custT="1"/>
      <dgm:spPr/>
      <dgm:t>
        <a:bodyPr/>
        <a:lstStyle/>
        <a:p>
          <a:r>
            <a:rPr lang="en-US" sz="800"/>
            <a:t>Participants have a reduced sense of loneliness.</a:t>
          </a:r>
        </a:p>
      </dgm:t>
    </dgm:pt>
    <dgm:pt modelId="{BC7E4749-F983-BD4B-B791-69880FB6EDC7}" type="parTrans" cxnId="{B779E49A-F087-0443-BE29-4456B094916C}">
      <dgm:prSet/>
      <dgm:spPr/>
      <dgm:t>
        <a:bodyPr/>
        <a:lstStyle/>
        <a:p>
          <a:endParaRPr lang="en-US"/>
        </a:p>
      </dgm:t>
    </dgm:pt>
    <dgm:pt modelId="{A43E27B2-D12C-5340-8AF9-B16432ED69E0}" type="sibTrans" cxnId="{B779E49A-F087-0443-BE29-4456B094916C}">
      <dgm:prSet/>
      <dgm:spPr/>
      <dgm:t>
        <a:bodyPr/>
        <a:lstStyle/>
        <a:p>
          <a:endParaRPr lang="en-US"/>
        </a:p>
      </dgm:t>
    </dgm:pt>
    <dgm:pt modelId="{06F84727-C945-FE43-82F4-5AB2C9865B36}">
      <dgm:prSet phldrT="[Text]" custT="1"/>
      <dgm:spPr/>
      <dgm:t>
        <a:bodyPr/>
        <a:lstStyle/>
        <a:p>
          <a:r>
            <a:rPr lang="en-US" sz="800"/>
            <a:t>Social isolation increases risk of poverty.</a:t>
          </a:r>
        </a:p>
      </dgm:t>
    </dgm:pt>
    <dgm:pt modelId="{88BAF256-EA30-044F-A3E9-4B6C357C3661}" type="sibTrans" cxnId="{69D0CB09-2714-1044-99B5-0DFCFA0F5124}">
      <dgm:prSet/>
      <dgm:spPr/>
      <dgm:t>
        <a:bodyPr/>
        <a:lstStyle/>
        <a:p>
          <a:endParaRPr lang="en-US"/>
        </a:p>
      </dgm:t>
    </dgm:pt>
    <dgm:pt modelId="{3992EBE8-000D-CB4B-A831-EE06C2530E73}" type="parTrans" cxnId="{69D0CB09-2714-1044-99B5-0DFCFA0F5124}">
      <dgm:prSet/>
      <dgm:spPr/>
      <dgm:t>
        <a:bodyPr/>
        <a:lstStyle/>
        <a:p>
          <a:endParaRPr lang="en-US"/>
        </a:p>
      </dgm:t>
    </dgm:pt>
    <dgm:pt modelId="{863A972B-D631-BF47-B7D3-4ABC448502F3}">
      <dgm:prSet phldrT="[Text]" custT="1"/>
      <dgm:spPr/>
      <dgm:t>
        <a:bodyPr/>
        <a:lstStyle/>
        <a:p>
          <a:r>
            <a:rPr lang="en-US" sz="800"/>
            <a:t>Young people  and parents who are struggling and/or isolated can recognise and achieve their potential.</a:t>
          </a:r>
        </a:p>
      </dgm:t>
    </dgm:pt>
    <dgm:pt modelId="{9B65EA5B-2632-1B4F-A679-A3438EB37154}" type="sibTrans" cxnId="{62FD40A9-9C16-FB4A-8D71-18AAAA5DE155}">
      <dgm:prSet/>
      <dgm:spPr/>
      <dgm:t>
        <a:bodyPr/>
        <a:lstStyle/>
        <a:p>
          <a:endParaRPr lang="en-US"/>
        </a:p>
      </dgm:t>
    </dgm:pt>
    <dgm:pt modelId="{46E741AC-5DF3-8D4E-A6C0-1F32891C4A3A}" type="parTrans" cxnId="{62FD40A9-9C16-FB4A-8D71-18AAAA5DE155}">
      <dgm:prSet/>
      <dgm:spPr/>
      <dgm:t>
        <a:bodyPr/>
        <a:lstStyle/>
        <a:p>
          <a:endParaRPr lang="en-US"/>
        </a:p>
      </dgm:t>
    </dgm:pt>
    <dgm:pt modelId="{15692D28-C3B5-BC48-BCF4-8C630E1C6FBC}">
      <dgm:prSet phldrT="[Text]" custT="1"/>
      <dgm:spPr/>
      <dgm:t>
        <a:bodyPr/>
        <a:lstStyle/>
        <a:p>
          <a:r>
            <a:rPr lang="en-US" sz="800"/>
            <a:t>Cycles of poverty are disrupted as isolation is reduced and opportunity is increased.</a:t>
          </a:r>
        </a:p>
      </dgm:t>
    </dgm:pt>
    <dgm:pt modelId="{1BD9D84A-0823-7340-9A20-4971DBD68905}" type="sibTrans" cxnId="{322D28B3-596E-7640-BDB9-01F288447A47}">
      <dgm:prSet/>
      <dgm:spPr/>
      <dgm:t>
        <a:bodyPr/>
        <a:lstStyle/>
        <a:p>
          <a:endParaRPr lang="en-US"/>
        </a:p>
      </dgm:t>
    </dgm:pt>
    <dgm:pt modelId="{192A5AAA-9239-3E47-B7DE-7E350253F2E2}" type="parTrans" cxnId="{322D28B3-596E-7640-BDB9-01F288447A47}">
      <dgm:prSet/>
      <dgm:spPr/>
      <dgm:t>
        <a:bodyPr/>
        <a:lstStyle/>
        <a:p>
          <a:endParaRPr lang="en-US"/>
        </a:p>
      </dgm:t>
    </dgm:pt>
    <dgm:pt modelId="{3CE54F9C-4CFB-5649-A3CC-3A7A9C499DDB}">
      <dgm:prSet phldrT="[Text]" custT="1"/>
      <dgm:spPr/>
      <dgm:t>
        <a:bodyPr/>
        <a:lstStyle/>
        <a:p>
          <a:r>
            <a:rPr lang="en-US" sz="800"/>
            <a:t>The Westminster community is better connected.</a:t>
          </a:r>
        </a:p>
      </dgm:t>
    </dgm:pt>
    <dgm:pt modelId="{98679E75-BCE7-BF4C-B5BD-13CC78CD5A69}" type="sibTrans" cxnId="{DFF37196-DDB0-DE4C-99BA-1770D19453F5}">
      <dgm:prSet/>
      <dgm:spPr/>
      <dgm:t>
        <a:bodyPr/>
        <a:lstStyle/>
        <a:p>
          <a:endParaRPr lang="en-US"/>
        </a:p>
      </dgm:t>
    </dgm:pt>
    <dgm:pt modelId="{6F226E32-6C58-FF4A-BE46-65127D249302}" type="parTrans" cxnId="{DFF37196-DDB0-DE4C-99BA-1770D19453F5}">
      <dgm:prSet/>
      <dgm:spPr/>
      <dgm:t>
        <a:bodyPr/>
        <a:lstStyle/>
        <a:p>
          <a:endParaRPr lang="en-US"/>
        </a:p>
      </dgm:t>
    </dgm:pt>
    <dgm:pt modelId="{63180BB4-4B5A-6B4B-BC53-0C1A88F96B23}">
      <dgm:prSet phldrT="[Text]" custT="1"/>
      <dgm:spPr/>
      <dgm:t>
        <a:bodyPr/>
        <a:lstStyle/>
        <a:p>
          <a:r>
            <a:rPr lang="en-US" sz="800"/>
            <a:t>Westminster's resources are  maximised, harnessing volunteer power, reducing the burden on health and social services, and optimising utility of existing services.</a:t>
          </a:r>
        </a:p>
      </dgm:t>
    </dgm:pt>
    <dgm:pt modelId="{42549E4A-2C4D-2447-AB6C-59773AFB8F0F}" type="parTrans" cxnId="{9FADFC2C-4F49-8B4E-B1A8-329341BACAA8}">
      <dgm:prSet/>
      <dgm:spPr/>
      <dgm:t>
        <a:bodyPr/>
        <a:lstStyle/>
        <a:p>
          <a:endParaRPr lang="en-US"/>
        </a:p>
      </dgm:t>
    </dgm:pt>
    <dgm:pt modelId="{AFD1A176-CF9A-234F-BF92-AEB2A0842AA7}" type="sibTrans" cxnId="{9FADFC2C-4F49-8B4E-B1A8-329341BACAA8}">
      <dgm:prSet/>
      <dgm:spPr/>
      <dgm:t>
        <a:bodyPr/>
        <a:lstStyle/>
        <a:p>
          <a:endParaRPr lang="en-US"/>
        </a:p>
      </dgm:t>
    </dgm:pt>
    <dgm:pt modelId="{80988668-5730-4102-9907-8886AE002021}">
      <dgm:prSet phldrT="[Text]" custT="1"/>
      <dgm:spPr/>
      <dgm:t>
        <a:bodyPr/>
        <a:lstStyle/>
        <a:p>
          <a:r>
            <a:rPr lang="en-US" sz="800" dirty="0"/>
            <a:t>Build partnerships that reach people facing multiple challenges who most need our support.</a:t>
          </a:r>
        </a:p>
      </dgm:t>
    </dgm:pt>
    <dgm:pt modelId="{033421D4-CEF5-4835-9CA8-C591D46489BE}" type="parTrans" cxnId="{08A24DDF-59D9-485A-8039-B33283054E03}">
      <dgm:prSet/>
      <dgm:spPr/>
      <dgm:t>
        <a:bodyPr/>
        <a:lstStyle/>
        <a:p>
          <a:endParaRPr lang="en-GB"/>
        </a:p>
      </dgm:t>
    </dgm:pt>
    <dgm:pt modelId="{99C05DC9-58EC-46D4-A7A9-C88F602D8056}" type="sibTrans" cxnId="{08A24DDF-59D9-485A-8039-B33283054E03}">
      <dgm:prSet/>
      <dgm:spPr/>
      <dgm:t>
        <a:bodyPr/>
        <a:lstStyle/>
        <a:p>
          <a:endParaRPr lang="en-GB"/>
        </a:p>
      </dgm:t>
    </dgm:pt>
    <dgm:pt modelId="{FC7A8A44-4038-394C-BCF6-A62D894EEFFF}" type="pres">
      <dgm:prSet presAssocID="{3D507FBB-DE90-E340-9251-6E4F2FF4157D}" presName="theList" presStyleCnt="0">
        <dgm:presLayoutVars>
          <dgm:dir/>
          <dgm:animLvl val="lvl"/>
          <dgm:resizeHandles val="exact"/>
        </dgm:presLayoutVars>
      </dgm:prSet>
      <dgm:spPr/>
    </dgm:pt>
    <dgm:pt modelId="{811FE511-E6F4-E64F-85F7-3D31388E723B}" type="pres">
      <dgm:prSet presAssocID="{98DDDCD6-4E75-9746-A2F3-45EA5B67B142}" presName="compNode" presStyleCnt="0"/>
      <dgm:spPr/>
    </dgm:pt>
    <dgm:pt modelId="{CA1D7AAB-E932-7A4C-922D-F864E6F425B0}" type="pres">
      <dgm:prSet presAssocID="{98DDDCD6-4E75-9746-A2F3-45EA5B67B142}" presName="noGeometry" presStyleCnt="0"/>
      <dgm:spPr/>
    </dgm:pt>
    <dgm:pt modelId="{F3CCF1D3-499A-7149-AB42-B26F3997B490}" type="pres">
      <dgm:prSet presAssocID="{98DDDCD6-4E75-9746-A2F3-45EA5B67B142}" presName="childTextVisible" presStyleLbl="bgAccFollowNode1" presStyleIdx="0" presStyleCnt="5" custScaleX="142034" custLinFactNeighborX="12388" custLinFactNeighborY="787">
        <dgm:presLayoutVars>
          <dgm:bulletEnabled val="1"/>
        </dgm:presLayoutVars>
      </dgm:prSet>
      <dgm:spPr/>
    </dgm:pt>
    <dgm:pt modelId="{26B701ED-C45A-F646-825F-F4696FDC93CC}" type="pres">
      <dgm:prSet presAssocID="{98DDDCD6-4E75-9746-A2F3-45EA5B67B142}" presName="childTextHidden" presStyleLbl="bgAccFollowNode1" presStyleIdx="0" presStyleCnt="5"/>
      <dgm:spPr/>
    </dgm:pt>
    <dgm:pt modelId="{852F47E9-E11D-D54A-858B-969BFE8B288C}" type="pres">
      <dgm:prSet presAssocID="{98DDDCD6-4E75-9746-A2F3-45EA5B67B142}" presName="parentText" presStyleLbl="node1" presStyleIdx="0" presStyleCnt="5" custLinFactNeighborX="-26153" custLinFactNeighborY="2753">
        <dgm:presLayoutVars>
          <dgm:chMax val="1"/>
          <dgm:bulletEnabled val="1"/>
        </dgm:presLayoutVars>
      </dgm:prSet>
      <dgm:spPr/>
    </dgm:pt>
    <dgm:pt modelId="{6EB9965E-8D78-C440-AE47-2B190B0EEFE7}" type="pres">
      <dgm:prSet presAssocID="{98DDDCD6-4E75-9746-A2F3-45EA5B67B142}" presName="aSpace" presStyleCnt="0"/>
      <dgm:spPr/>
    </dgm:pt>
    <dgm:pt modelId="{8749B4B3-BD3F-1945-8CC4-343493E7B666}" type="pres">
      <dgm:prSet presAssocID="{6F9B4864-ACB4-B149-AB2E-CE3B6B5591B6}" presName="compNode" presStyleCnt="0"/>
      <dgm:spPr/>
    </dgm:pt>
    <dgm:pt modelId="{FC9279D6-70A2-5F43-A64D-4493766CA54A}" type="pres">
      <dgm:prSet presAssocID="{6F9B4864-ACB4-B149-AB2E-CE3B6B5591B6}" presName="noGeometry" presStyleCnt="0"/>
      <dgm:spPr/>
    </dgm:pt>
    <dgm:pt modelId="{ACB546D2-2FC7-B346-B97E-B6304EF0D113}" type="pres">
      <dgm:prSet presAssocID="{6F9B4864-ACB4-B149-AB2E-CE3B6B5591B6}" presName="childTextVisible" presStyleLbl="bgAccFollowNode1" presStyleIdx="1" presStyleCnt="5" custScaleX="127665" custLinFactNeighborX="7174">
        <dgm:presLayoutVars>
          <dgm:bulletEnabled val="1"/>
        </dgm:presLayoutVars>
      </dgm:prSet>
      <dgm:spPr/>
    </dgm:pt>
    <dgm:pt modelId="{4E51BBC9-D385-FD4B-A13F-6C5F80906383}" type="pres">
      <dgm:prSet presAssocID="{6F9B4864-ACB4-B149-AB2E-CE3B6B5591B6}" presName="childTextHidden" presStyleLbl="bgAccFollowNode1" presStyleIdx="1" presStyleCnt="5"/>
      <dgm:spPr/>
    </dgm:pt>
    <dgm:pt modelId="{79B61287-C4E0-5D4E-A096-E77A5AE25C68}" type="pres">
      <dgm:prSet presAssocID="{6F9B4864-ACB4-B149-AB2E-CE3B6B5591B6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E07E6345-0D97-EB43-A4E7-BCF260FC37EC}" type="pres">
      <dgm:prSet presAssocID="{6F9B4864-ACB4-B149-AB2E-CE3B6B5591B6}" presName="aSpace" presStyleCnt="0"/>
      <dgm:spPr/>
    </dgm:pt>
    <dgm:pt modelId="{BA7928BE-9D95-014A-AE4E-1F8F39683DC9}" type="pres">
      <dgm:prSet presAssocID="{31A7766A-3C97-384C-BD75-537F390AABBA}" presName="compNode" presStyleCnt="0"/>
      <dgm:spPr/>
    </dgm:pt>
    <dgm:pt modelId="{8BAB2D66-D46A-5C4D-8256-452744614372}" type="pres">
      <dgm:prSet presAssocID="{31A7766A-3C97-384C-BD75-537F390AABBA}" presName="noGeometry" presStyleCnt="0"/>
      <dgm:spPr/>
    </dgm:pt>
    <dgm:pt modelId="{B13DF345-7D1F-F148-AD46-9CFAA6FF8E98}" type="pres">
      <dgm:prSet presAssocID="{31A7766A-3C97-384C-BD75-537F390AABBA}" presName="childTextVisible" presStyleLbl="bgAccFollowNode1" presStyleIdx="2" presStyleCnt="5" custScaleX="127661" custLinFactNeighborX="5022" custLinFactNeighborY="821">
        <dgm:presLayoutVars>
          <dgm:bulletEnabled val="1"/>
        </dgm:presLayoutVars>
      </dgm:prSet>
      <dgm:spPr/>
    </dgm:pt>
    <dgm:pt modelId="{4CEDDA90-71B6-084A-8B0A-1A64BA9B58FE}" type="pres">
      <dgm:prSet presAssocID="{31A7766A-3C97-384C-BD75-537F390AABBA}" presName="childTextHidden" presStyleLbl="bgAccFollowNode1" presStyleIdx="2" presStyleCnt="5"/>
      <dgm:spPr/>
    </dgm:pt>
    <dgm:pt modelId="{DD7EB7BF-32BB-394D-BCE7-CD057CF0C507}" type="pres">
      <dgm:prSet presAssocID="{31A7766A-3C97-384C-BD75-537F390AABBA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E08BBC70-A3D7-B644-B1E9-53B2E43EB631}" type="pres">
      <dgm:prSet presAssocID="{31A7766A-3C97-384C-BD75-537F390AABBA}" presName="aSpace" presStyleCnt="0"/>
      <dgm:spPr/>
    </dgm:pt>
    <dgm:pt modelId="{CAA75512-5055-8A4F-A516-652ADC29293C}" type="pres">
      <dgm:prSet presAssocID="{2552CD8C-6088-334F-88E0-4BCC9CB536E1}" presName="compNode" presStyleCnt="0"/>
      <dgm:spPr/>
    </dgm:pt>
    <dgm:pt modelId="{41C8A418-6979-974A-8F20-42E32B0F57B1}" type="pres">
      <dgm:prSet presAssocID="{2552CD8C-6088-334F-88E0-4BCC9CB536E1}" presName="noGeometry" presStyleCnt="0"/>
      <dgm:spPr/>
    </dgm:pt>
    <dgm:pt modelId="{E8FF9784-0DFD-1E41-8489-FDA5EEB9A5E7}" type="pres">
      <dgm:prSet presAssocID="{2552CD8C-6088-334F-88E0-4BCC9CB536E1}" presName="childTextVisible" presStyleLbl="bgAccFollowNode1" presStyleIdx="3" presStyleCnt="5" custScaleX="142176" custLinFactNeighborX="12555" custLinFactNeighborY="1690">
        <dgm:presLayoutVars>
          <dgm:bulletEnabled val="1"/>
        </dgm:presLayoutVars>
      </dgm:prSet>
      <dgm:spPr/>
    </dgm:pt>
    <dgm:pt modelId="{AE4D098F-BBBB-A34E-9C59-3E7688FF26F7}" type="pres">
      <dgm:prSet presAssocID="{2552CD8C-6088-334F-88E0-4BCC9CB536E1}" presName="childTextHidden" presStyleLbl="bgAccFollowNode1" presStyleIdx="3" presStyleCnt="5"/>
      <dgm:spPr/>
    </dgm:pt>
    <dgm:pt modelId="{1C837436-6DC9-2049-AE1A-E91D5C6B2BC4}" type="pres">
      <dgm:prSet presAssocID="{2552CD8C-6088-334F-88E0-4BCC9CB536E1}" presName="parentText" presStyleLbl="node1" presStyleIdx="3" presStyleCnt="5" custLinFactNeighborX="-11258" custLinFactNeighborY="1407">
        <dgm:presLayoutVars>
          <dgm:chMax val="1"/>
          <dgm:bulletEnabled val="1"/>
        </dgm:presLayoutVars>
      </dgm:prSet>
      <dgm:spPr/>
    </dgm:pt>
    <dgm:pt modelId="{27C3FF29-9133-0344-9552-BE88DCDE5F64}" type="pres">
      <dgm:prSet presAssocID="{2552CD8C-6088-334F-88E0-4BCC9CB536E1}" presName="aSpace" presStyleCnt="0"/>
      <dgm:spPr/>
    </dgm:pt>
    <dgm:pt modelId="{B52EAA11-3FFD-274A-B919-3EC3A3930B22}" type="pres">
      <dgm:prSet presAssocID="{9F83CB16-C2D3-0640-B33A-131698A9E983}" presName="compNode" presStyleCnt="0"/>
      <dgm:spPr/>
    </dgm:pt>
    <dgm:pt modelId="{F3F2F72D-9FED-DF43-A38D-3A6EDFE5DDCE}" type="pres">
      <dgm:prSet presAssocID="{9F83CB16-C2D3-0640-B33A-131698A9E983}" presName="noGeometry" presStyleCnt="0"/>
      <dgm:spPr/>
    </dgm:pt>
    <dgm:pt modelId="{5C079A4D-EEC3-804B-ACA0-423BE51CA5EA}" type="pres">
      <dgm:prSet presAssocID="{9F83CB16-C2D3-0640-B33A-131698A9E983}" presName="childTextVisible" presStyleLbl="bgAccFollowNode1" presStyleIdx="4" presStyleCnt="5" custScaleX="128715" custLinFactNeighborX="12891" custLinFactNeighborY="800">
        <dgm:presLayoutVars>
          <dgm:bulletEnabled val="1"/>
        </dgm:presLayoutVars>
      </dgm:prSet>
      <dgm:spPr/>
    </dgm:pt>
    <dgm:pt modelId="{365779D3-110B-C34D-A9F7-C6E030C50780}" type="pres">
      <dgm:prSet presAssocID="{9F83CB16-C2D3-0640-B33A-131698A9E983}" presName="childTextHidden" presStyleLbl="bgAccFollowNode1" presStyleIdx="4" presStyleCnt="5"/>
      <dgm:spPr/>
    </dgm:pt>
    <dgm:pt modelId="{9FCB5082-B995-BC42-BFA5-CA8953411345}" type="pres">
      <dgm:prSet presAssocID="{9F83CB16-C2D3-0640-B33A-131698A9E983}" presName="parentText" presStyleLbl="node1" presStyleIdx="4" presStyleCnt="5" custLinFactNeighborX="-19701" custLinFactNeighborY="-1407">
        <dgm:presLayoutVars>
          <dgm:chMax val="1"/>
          <dgm:bulletEnabled val="1"/>
        </dgm:presLayoutVars>
      </dgm:prSet>
      <dgm:spPr/>
    </dgm:pt>
  </dgm:ptLst>
  <dgm:cxnLst>
    <dgm:cxn modelId="{F7B9AE02-8B14-6240-8F86-E1943E98B29E}" srcId="{98DDDCD6-4E75-9746-A2F3-45EA5B67B142}" destId="{654629BD-B516-D44D-B091-70556107E345}" srcOrd="2" destOrd="0" parTransId="{B187FDEC-BF38-594D-A3B2-81302F9489EF}" sibTransId="{8345291F-F57D-7A40-AF08-003469D0313F}"/>
    <dgm:cxn modelId="{F32D2007-9A90-CE4E-8E00-B924D9B428EF}" type="presOf" srcId="{3CE54F9C-4CFB-5649-A3CC-3A7A9C499DDB}" destId="{365779D3-110B-C34D-A9F7-C6E030C50780}" srcOrd="1" destOrd="2" presId="urn:microsoft.com/office/officeart/2005/8/layout/hProcess6"/>
    <dgm:cxn modelId="{69D0CB09-2714-1044-99B5-0DFCFA0F5124}" srcId="{98DDDCD6-4E75-9746-A2F3-45EA5B67B142}" destId="{06F84727-C945-FE43-82F4-5AB2C9865B36}" srcOrd="1" destOrd="0" parTransId="{3992EBE8-000D-CB4B-A831-EE06C2530E73}" sibTransId="{88BAF256-EA30-044F-A3E9-4B6C357C3661}"/>
    <dgm:cxn modelId="{5DE14F0C-D21E-CF48-AB2C-98A4EF868D07}" type="presOf" srcId="{EFD27E73-DC76-CE45-A959-811E178531B1}" destId="{E8FF9784-0DFD-1E41-8489-FDA5EEB9A5E7}" srcOrd="0" destOrd="1" presId="urn:microsoft.com/office/officeart/2005/8/layout/hProcess6"/>
    <dgm:cxn modelId="{7F36E710-CE43-9E4D-BA67-42FA7BD718B7}" type="presOf" srcId="{3CE54F9C-4CFB-5649-A3CC-3A7A9C499DDB}" destId="{5C079A4D-EEC3-804B-ACA0-423BE51CA5EA}" srcOrd="0" destOrd="2" presId="urn:microsoft.com/office/officeart/2005/8/layout/hProcess6"/>
    <dgm:cxn modelId="{FD671618-75EC-E742-A612-F6241E979626}" type="presOf" srcId="{850C3523-FD91-B845-85DF-3AE565664D83}" destId="{4CEDDA90-71B6-084A-8B0A-1A64BA9B58FE}" srcOrd="1" destOrd="3" presId="urn:microsoft.com/office/officeart/2005/8/layout/hProcess6"/>
    <dgm:cxn modelId="{5B6DEF18-3A00-B147-B478-359852571260}" srcId="{6F9B4864-ACB4-B149-AB2E-CE3B6B5591B6}" destId="{BAF45977-6CBB-9041-B6BA-20090EF844B2}" srcOrd="3" destOrd="0" parTransId="{68DDD8C2-8FA9-6A41-908A-E23D8A47B6BC}" sibTransId="{6A58E64B-F7EB-EC4C-B11C-397F7D2E8132}"/>
    <dgm:cxn modelId="{1BC10A1D-A686-9D41-91D6-23DAFB16D81C}" type="presOf" srcId="{F665CABC-0C31-E04C-8EE4-E5D38C3A86FB}" destId="{E8FF9784-0DFD-1E41-8489-FDA5EEB9A5E7}" srcOrd="0" destOrd="4" presId="urn:microsoft.com/office/officeart/2005/8/layout/hProcess6"/>
    <dgm:cxn modelId="{9FADFC2C-4F49-8B4E-B1A8-329341BACAA8}" srcId="{9F83CB16-C2D3-0640-B33A-131698A9E983}" destId="{63180BB4-4B5A-6B4B-BC53-0C1A88F96B23}" srcOrd="3" destOrd="0" parTransId="{42549E4A-2C4D-2447-AB6C-59773AFB8F0F}" sibTransId="{AFD1A176-CF9A-234F-BF92-AEB2A0842AA7}"/>
    <dgm:cxn modelId="{3E89D530-95F0-814D-9885-45FDAA389691}" type="presOf" srcId="{DDC0736F-D71C-F04F-99D4-37538A15EC49}" destId="{4E51BBC9-D385-FD4B-A13F-6C5F80906383}" srcOrd="1" destOrd="5" presId="urn:microsoft.com/office/officeart/2005/8/layout/hProcess6"/>
    <dgm:cxn modelId="{9474F534-276A-7842-8F53-C26B444EED8F}" type="presOf" srcId="{7006F207-6D4C-2A45-9662-28CFED3BCB82}" destId="{F3CCF1D3-499A-7149-AB42-B26F3997B490}" srcOrd="0" destOrd="0" presId="urn:microsoft.com/office/officeart/2005/8/layout/hProcess6"/>
    <dgm:cxn modelId="{9ED92836-E4EF-1B4B-9AFC-49C644E90274}" type="presOf" srcId="{DDC0736F-D71C-F04F-99D4-37538A15EC49}" destId="{ACB546D2-2FC7-B346-B97E-B6304EF0D113}" srcOrd="0" destOrd="5" presId="urn:microsoft.com/office/officeart/2005/8/layout/hProcess6"/>
    <dgm:cxn modelId="{E6C60A37-5E77-3044-8CC1-8C48CE1BD7F3}" type="presOf" srcId="{FA6303D6-E2EB-CE4A-B945-559C4BF49010}" destId="{AE4D098F-BBBB-A34E-9C59-3E7688FF26F7}" srcOrd="1" destOrd="3" presId="urn:microsoft.com/office/officeart/2005/8/layout/hProcess6"/>
    <dgm:cxn modelId="{6A13AC3B-1BDB-7546-9F6A-B7D048072B65}" srcId="{6F9B4864-ACB4-B149-AB2E-CE3B6B5591B6}" destId="{DDC0736F-D71C-F04F-99D4-37538A15EC49}" srcOrd="5" destOrd="0" parTransId="{9DBC5EE1-291C-D545-96F5-80D59E940236}" sibTransId="{9E498E0E-B4BD-7F44-A7D3-62FC216E0420}"/>
    <dgm:cxn modelId="{AFF1D35B-0A0A-1142-8A06-7A21C9F04659}" type="presOf" srcId="{654629BD-B516-D44D-B091-70556107E345}" destId="{26B701ED-C45A-F646-825F-F4696FDC93CC}" srcOrd="1" destOrd="2" presId="urn:microsoft.com/office/officeart/2005/8/layout/hProcess6"/>
    <dgm:cxn modelId="{BCC6195D-A5A1-C749-96BB-7A6B9A54AAD0}" type="presOf" srcId="{675A0AE6-38F6-1049-BFA4-6160CA63F87D}" destId="{B13DF345-7D1F-F148-AD46-9CFAA6FF8E98}" srcOrd="0" destOrd="0" presId="urn:microsoft.com/office/officeart/2005/8/layout/hProcess6"/>
    <dgm:cxn modelId="{2F03365E-92B4-4D0B-9ACC-646EE430BFC9}" type="presOf" srcId="{80988668-5730-4102-9907-8886AE002021}" destId="{4E51BBC9-D385-FD4B-A13F-6C5F80906383}" srcOrd="1" destOrd="4" presId="urn:microsoft.com/office/officeart/2005/8/layout/hProcess6"/>
    <dgm:cxn modelId="{0F447261-38FB-A049-8F1F-335BB25CA86F}" srcId="{3D507FBB-DE90-E340-9251-6E4F2FF4157D}" destId="{31A7766A-3C97-384C-BD75-537F390AABBA}" srcOrd="2" destOrd="0" parTransId="{FAF530D3-BAA9-F249-AF63-878ADB541D5C}" sibTransId="{F8F55C19-BEF8-3C42-A07A-B6B67523ABE8}"/>
    <dgm:cxn modelId="{3F108F43-731A-B942-90AF-F943B431B6B3}" srcId="{3D507FBB-DE90-E340-9251-6E4F2FF4157D}" destId="{9F83CB16-C2D3-0640-B33A-131698A9E983}" srcOrd="4" destOrd="0" parTransId="{E7FBCFB4-2803-FB4D-B755-0FF9A4566A73}" sibTransId="{0321A67D-7D22-3B47-9EBE-DF339896A069}"/>
    <dgm:cxn modelId="{69AF9A44-8EF4-4747-A32F-6CCC44ABA4C2}" type="presOf" srcId="{2552CD8C-6088-334F-88E0-4BCC9CB536E1}" destId="{1C837436-6DC9-2049-AE1A-E91D5C6B2BC4}" srcOrd="0" destOrd="0" presId="urn:microsoft.com/office/officeart/2005/8/layout/hProcess6"/>
    <dgm:cxn modelId="{1B8B2D67-9B36-424C-819C-A8EA4679F460}" srcId="{31A7766A-3C97-384C-BD75-537F390AABBA}" destId="{850C3523-FD91-B845-85DF-3AE565664D83}" srcOrd="3" destOrd="0" parTransId="{6BF536CE-4747-7643-A997-1D39A1ADB4E3}" sibTransId="{4F573987-3790-7C44-8D3B-A6D885E9A495}"/>
    <dgm:cxn modelId="{BB5F9B6B-4E3E-6645-A04D-B2A9F62E5002}" type="presOf" srcId="{15692D28-C3B5-BC48-BCF4-8C630E1C6FBC}" destId="{5C079A4D-EEC3-804B-ACA0-423BE51CA5EA}" srcOrd="0" destOrd="1" presId="urn:microsoft.com/office/officeart/2005/8/layout/hProcess6"/>
    <dgm:cxn modelId="{4F90CB4C-D440-8045-A6F4-0B3EFEF2EF68}" type="presOf" srcId="{D58388A3-13AB-0745-90C4-655C3687738B}" destId="{F3CCF1D3-499A-7149-AB42-B26F3997B490}" srcOrd="0" destOrd="3" presId="urn:microsoft.com/office/officeart/2005/8/layout/hProcess6"/>
    <dgm:cxn modelId="{31A1094D-0457-A94F-AC4C-9DD908697E5E}" type="presOf" srcId="{15692D28-C3B5-BC48-BCF4-8C630E1C6FBC}" destId="{365779D3-110B-C34D-A9F7-C6E030C50780}" srcOrd="1" destOrd="1" presId="urn:microsoft.com/office/officeart/2005/8/layout/hProcess6"/>
    <dgm:cxn modelId="{2BE5906F-44C4-CB44-B3C5-B0EA4BB28A8F}" type="presOf" srcId="{63180BB4-4B5A-6B4B-BC53-0C1A88F96B23}" destId="{5C079A4D-EEC3-804B-ACA0-423BE51CA5EA}" srcOrd="0" destOrd="3" presId="urn:microsoft.com/office/officeart/2005/8/layout/hProcess6"/>
    <dgm:cxn modelId="{B3AF8250-06FE-2D4B-92EF-8AF3DDB65572}" type="presOf" srcId="{675A0AE6-38F6-1049-BFA4-6160CA63F87D}" destId="{4CEDDA90-71B6-084A-8B0A-1A64BA9B58FE}" srcOrd="1" destOrd="0" presId="urn:microsoft.com/office/officeart/2005/8/layout/hProcess6"/>
    <dgm:cxn modelId="{3A00AD70-D47E-524F-BAF3-3613C239B29E}" type="presOf" srcId="{3B1B5EDE-9DC8-7A41-B46A-EA0A8ADB1C12}" destId="{AE4D098F-BBBB-A34E-9C59-3E7688FF26F7}" srcOrd="1" destOrd="2" presId="urn:microsoft.com/office/officeart/2005/8/layout/hProcess6"/>
    <dgm:cxn modelId="{25B0C570-0D78-484F-AAC9-D1DF187F475E}" srcId="{31A7766A-3C97-384C-BD75-537F390AABBA}" destId="{3700C791-6700-644A-9FFC-997F058F5651}" srcOrd="2" destOrd="0" parTransId="{D6A2F1FA-046D-1E4B-8719-E266345BAADE}" sibTransId="{48E29192-F8EA-1044-821F-948010F7B8DC}"/>
    <dgm:cxn modelId="{3BD80B71-CF75-4843-9D50-FFF423CF87BA}" type="presOf" srcId="{BAF45977-6CBB-9041-B6BA-20090EF844B2}" destId="{ACB546D2-2FC7-B346-B97E-B6304EF0D113}" srcOrd="0" destOrd="3" presId="urn:microsoft.com/office/officeart/2005/8/layout/hProcess6"/>
    <dgm:cxn modelId="{B2A89252-DB7B-0E4D-B0B8-8BE9FE86852F}" type="presOf" srcId="{A0B965B7-91BA-1D4E-A26D-29C3292D30DF}" destId="{AE4D098F-BBBB-A34E-9C59-3E7688FF26F7}" srcOrd="1" destOrd="0" presId="urn:microsoft.com/office/officeart/2005/8/layout/hProcess6"/>
    <dgm:cxn modelId="{1FA44D5A-41FB-DF46-B29A-484A46F05A64}" type="presOf" srcId="{863A972B-D631-BF47-B7D3-4ABC448502F3}" destId="{5C079A4D-EEC3-804B-ACA0-423BE51CA5EA}" srcOrd="0" destOrd="0" presId="urn:microsoft.com/office/officeart/2005/8/layout/hProcess6"/>
    <dgm:cxn modelId="{00C80C80-8049-D346-A3DA-B487443D9CC6}" type="presOf" srcId="{63180BB4-4B5A-6B4B-BC53-0C1A88F96B23}" destId="{365779D3-110B-C34D-A9F7-C6E030C50780}" srcOrd="1" destOrd="3" presId="urn:microsoft.com/office/officeart/2005/8/layout/hProcess6"/>
    <dgm:cxn modelId="{F800CD81-27AC-5044-BF97-797958B59B05}" srcId="{3D507FBB-DE90-E340-9251-6E4F2FF4157D}" destId="{6F9B4864-ACB4-B149-AB2E-CE3B6B5591B6}" srcOrd="1" destOrd="0" parTransId="{67ABB18C-28AC-F847-AD68-98997CA0D476}" sibTransId="{EADED7C9-01FD-DD4B-9F82-C053889C2CCE}"/>
    <dgm:cxn modelId="{4C717683-4423-F343-97A2-2AC248420C43}" srcId="{6F9B4864-ACB4-B149-AB2E-CE3B6B5591B6}" destId="{68BB9E50-6921-B945-8E4F-53F7953AEC51}" srcOrd="2" destOrd="0" parTransId="{15032377-2A39-1240-8E99-79945465568F}" sibTransId="{B336C10D-4B95-B64F-9CD2-775BDB5DE45D}"/>
    <dgm:cxn modelId="{5FA3CD83-4BF0-D045-B391-51E637794808}" type="presOf" srcId="{9F83CB16-C2D3-0640-B33A-131698A9E983}" destId="{9FCB5082-B995-BC42-BFA5-CA8953411345}" srcOrd="0" destOrd="0" presId="urn:microsoft.com/office/officeart/2005/8/layout/hProcess6"/>
    <dgm:cxn modelId="{03C5AF85-88DD-8943-A0B8-C10CE777C5DB}" type="presOf" srcId="{D58388A3-13AB-0745-90C4-655C3687738B}" destId="{26B701ED-C45A-F646-825F-F4696FDC93CC}" srcOrd="1" destOrd="3" presId="urn:microsoft.com/office/officeart/2005/8/layout/hProcess6"/>
    <dgm:cxn modelId="{14D8CA8D-9B1B-024D-B0B4-4330098A00D0}" type="presOf" srcId="{3700C791-6700-644A-9FFC-997F058F5651}" destId="{4CEDDA90-71B6-084A-8B0A-1A64BA9B58FE}" srcOrd="1" destOrd="2" presId="urn:microsoft.com/office/officeart/2005/8/layout/hProcess6"/>
    <dgm:cxn modelId="{46BD828E-D735-7E4C-8A58-5C69664AD7EF}" type="presOf" srcId="{29C713F0-321D-FB4E-943E-28BA559FF912}" destId="{B13DF345-7D1F-F148-AD46-9CFAA6FF8E98}" srcOrd="0" destOrd="1" presId="urn:microsoft.com/office/officeart/2005/8/layout/hProcess6"/>
    <dgm:cxn modelId="{D2319C8E-FDFB-D342-82CD-B4E153C7BE53}" type="presOf" srcId="{68BB9E50-6921-B945-8E4F-53F7953AEC51}" destId="{ACB546D2-2FC7-B346-B97E-B6304EF0D113}" srcOrd="0" destOrd="2" presId="urn:microsoft.com/office/officeart/2005/8/layout/hProcess6"/>
    <dgm:cxn modelId="{AC94A48E-6BEC-FF41-86FE-A892E52CD4FE}" type="presOf" srcId="{3D507FBB-DE90-E340-9251-6E4F2FF4157D}" destId="{FC7A8A44-4038-394C-BCF6-A62D894EEFFF}" srcOrd="0" destOrd="0" presId="urn:microsoft.com/office/officeart/2005/8/layout/hProcess6"/>
    <dgm:cxn modelId="{6CC1B890-707E-EB44-B630-A8DACDFB06C9}" type="presOf" srcId="{3B1B5EDE-9DC8-7A41-B46A-EA0A8ADB1C12}" destId="{E8FF9784-0DFD-1E41-8489-FDA5EEB9A5E7}" srcOrd="0" destOrd="2" presId="urn:microsoft.com/office/officeart/2005/8/layout/hProcess6"/>
    <dgm:cxn modelId="{946F3E95-4D22-A04D-B79B-837C678BECEA}" type="presOf" srcId="{29C713F0-321D-FB4E-943E-28BA559FF912}" destId="{4CEDDA90-71B6-084A-8B0A-1A64BA9B58FE}" srcOrd="1" destOrd="1" presId="urn:microsoft.com/office/officeart/2005/8/layout/hProcess6"/>
    <dgm:cxn modelId="{0D87B595-F476-7C4F-8342-9A2274F349DB}" type="presOf" srcId="{A0B965B7-91BA-1D4E-A26D-29C3292D30DF}" destId="{E8FF9784-0DFD-1E41-8489-FDA5EEB9A5E7}" srcOrd="0" destOrd="0" presId="urn:microsoft.com/office/officeart/2005/8/layout/hProcess6"/>
    <dgm:cxn modelId="{DFF37196-DDB0-DE4C-99BA-1770D19453F5}" srcId="{9F83CB16-C2D3-0640-B33A-131698A9E983}" destId="{3CE54F9C-4CFB-5649-A3CC-3A7A9C499DDB}" srcOrd="2" destOrd="0" parTransId="{6F226E32-6C58-FF4A-BE46-65127D249302}" sibTransId="{98679E75-BCE7-BF4C-B5BD-13CC78CD5A69}"/>
    <dgm:cxn modelId="{217E6998-6B8F-3A44-9A7B-1109A239F3CF}" type="presOf" srcId="{850C3523-FD91-B845-85DF-3AE565664D83}" destId="{B13DF345-7D1F-F148-AD46-9CFAA6FF8E98}" srcOrd="0" destOrd="3" presId="urn:microsoft.com/office/officeart/2005/8/layout/hProcess6"/>
    <dgm:cxn modelId="{4016BF99-275F-BA45-B5D6-B208CBF76DBE}" type="presOf" srcId="{BAF45977-6CBB-9041-B6BA-20090EF844B2}" destId="{4E51BBC9-D385-FD4B-A13F-6C5F80906383}" srcOrd="1" destOrd="3" presId="urn:microsoft.com/office/officeart/2005/8/layout/hProcess6"/>
    <dgm:cxn modelId="{B779E49A-F087-0443-BE29-4456B094916C}" srcId="{2552CD8C-6088-334F-88E0-4BCC9CB536E1}" destId="{3B1B5EDE-9DC8-7A41-B46A-EA0A8ADB1C12}" srcOrd="2" destOrd="0" parTransId="{BC7E4749-F983-BD4B-B791-69880FB6EDC7}" sibTransId="{A43E27B2-D12C-5340-8AF9-B16432ED69E0}"/>
    <dgm:cxn modelId="{8270209D-E85B-498E-880D-C340DF99F834}" type="presOf" srcId="{80988668-5730-4102-9907-8886AE002021}" destId="{ACB546D2-2FC7-B346-B97E-B6304EF0D113}" srcOrd="0" destOrd="4" presId="urn:microsoft.com/office/officeart/2005/8/layout/hProcess6"/>
    <dgm:cxn modelId="{7C956D9D-A6CC-7643-B2E4-D89308EEB656}" srcId="{2552CD8C-6088-334F-88E0-4BCC9CB536E1}" destId="{A0B965B7-91BA-1D4E-A26D-29C3292D30DF}" srcOrd="0" destOrd="0" parTransId="{AAF6EEBC-EDDC-A047-B608-804EC1A509FE}" sibTransId="{4F3BBFE2-ECCF-CC49-A445-42BD791B9C89}"/>
    <dgm:cxn modelId="{1902E2A1-795E-1D4E-BDE0-5ECD6E5FA8C2}" srcId="{3D507FBB-DE90-E340-9251-6E4F2FF4157D}" destId="{98DDDCD6-4E75-9746-A2F3-45EA5B67B142}" srcOrd="0" destOrd="0" parTransId="{FA67EE98-59B8-1649-A7E6-EADB503947FE}" sibTransId="{DCA038CB-6E2C-2F42-A46C-C09DC332D69A}"/>
    <dgm:cxn modelId="{7C71A6A4-0C7E-5D43-A862-BC953622CFDD}" srcId="{2552CD8C-6088-334F-88E0-4BCC9CB536E1}" destId="{F665CABC-0C31-E04C-8EE4-E5D38C3A86FB}" srcOrd="4" destOrd="0" parTransId="{97779FED-01F4-EC4B-A783-A3099234D712}" sibTransId="{180353BB-2771-5949-AFCB-BFBCB422E71A}"/>
    <dgm:cxn modelId="{3A3C58A7-413A-7146-9BA3-DD6469A50AB6}" srcId="{3D507FBB-DE90-E340-9251-6E4F2FF4157D}" destId="{2552CD8C-6088-334F-88E0-4BCC9CB536E1}" srcOrd="3" destOrd="0" parTransId="{234FB152-8603-6C47-ABBF-2A7AEDB283D2}" sibTransId="{F11A2F60-3BF1-8941-9A84-C81BCEB07B8E}"/>
    <dgm:cxn modelId="{62FD40A9-9C16-FB4A-8D71-18AAAA5DE155}" srcId="{9F83CB16-C2D3-0640-B33A-131698A9E983}" destId="{863A972B-D631-BF47-B7D3-4ABC448502F3}" srcOrd="0" destOrd="0" parTransId="{46E741AC-5DF3-8D4E-A6C0-1F32891C4A3A}" sibTransId="{9B65EA5B-2632-1B4F-A679-A3438EB37154}"/>
    <dgm:cxn modelId="{F2E3CBA9-BA47-B647-8536-381662FEB31F}" type="presOf" srcId="{6F9B4864-ACB4-B149-AB2E-CE3B6B5591B6}" destId="{79B61287-C4E0-5D4E-A096-E77A5AE25C68}" srcOrd="0" destOrd="0" presId="urn:microsoft.com/office/officeart/2005/8/layout/hProcess6"/>
    <dgm:cxn modelId="{DD84D7A9-812E-8B45-96E3-81459DA8777A}" type="presOf" srcId="{FA6303D6-E2EB-CE4A-B945-559C4BF49010}" destId="{E8FF9784-0DFD-1E41-8489-FDA5EEB9A5E7}" srcOrd="0" destOrd="3" presId="urn:microsoft.com/office/officeart/2005/8/layout/hProcess6"/>
    <dgm:cxn modelId="{80C835AB-F198-624E-B71F-EA72DA841C37}" type="presOf" srcId="{EFD27E73-DC76-CE45-A959-811E178531B1}" destId="{AE4D098F-BBBB-A34E-9C59-3E7688FF26F7}" srcOrd="1" destOrd="1" presId="urn:microsoft.com/office/officeart/2005/8/layout/hProcess6"/>
    <dgm:cxn modelId="{5B41EEAC-D4DF-F443-B17E-D4F9EDB6CB1B}" type="presOf" srcId="{06F84727-C945-FE43-82F4-5AB2C9865B36}" destId="{F3CCF1D3-499A-7149-AB42-B26F3997B490}" srcOrd="0" destOrd="1" presId="urn:microsoft.com/office/officeart/2005/8/layout/hProcess6"/>
    <dgm:cxn modelId="{322D28B3-596E-7640-BDB9-01F288447A47}" srcId="{9F83CB16-C2D3-0640-B33A-131698A9E983}" destId="{15692D28-C3B5-BC48-BCF4-8C630E1C6FBC}" srcOrd="1" destOrd="0" parTransId="{192A5AAA-9239-3E47-B7DE-7E350253F2E2}" sibTransId="{1BD9D84A-0823-7340-9A20-4971DBD68905}"/>
    <dgm:cxn modelId="{851C49B3-C0CC-2046-B33D-A5761B3E7A36}" srcId="{6F9B4864-ACB4-B149-AB2E-CE3B6B5591B6}" destId="{64FB0773-40CE-864E-86FC-CCC09AD5D913}" srcOrd="0" destOrd="0" parTransId="{2225259A-61F9-C441-9D22-DC25627CED5F}" sibTransId="{661D534E-F2A7-994D-A06B-406A1F0E93C2}"/>
    <dgm:cxn modelId="{006C96B4-4ABD-AA4D-8792-C56775ABB995}" srcId="{2552CD8C-6088-334F-88E0-4BCC9CB536E1}" destId="{FA6303D6-E2EB-CE4A-B945-559C4BF49010}" srcOrd="3" destOrd="0" parTransId="{2E93625E-7477-1A43-B542-E1F647F1A39A}" sibTransId="{2B32E4FB-CD33-334B-AB8C-E2EE6D5845CB}"/>
    <dgm:cxn modelId="{AD7AF7BA-26CF-8940-9667-422D78FE88AE}" type="presOf" srcId="{06F84727-C945-FE43-82F4-5AB2C9865B36}" destId="{26B701ED-C45A-F646-825F-F4696FDC93CC}" srcOrd="1" destOrd="1" presId="urn:microsoft.com/office/officeart/2005/8/layout/hProcess6"/>
    <dgm:cxn modelId="{1D4086BB-1B88-874D-BB01-89A47D437D9B}" type="presOf" srcId="{64FB0773-40CE-864E-86FC-CCC09AD5D913}" destId="{4E51BBC9-D385-FD4B-A13F-6C5F80906383}" srcOrd="1" destOrd="0" presId="urn:microsoft.com/office/officeart/2005/8/layout/hProcess6"/>
    <dgm:cxn modelId="{EDD77EC0-7DF1-604A-AF81-0EEFBA7E292F}" srcId="{98DDDCD6-4E75-9746-A2F3-45EA5B67B142}" destId="{7006F207-6D4C-2A45-9662-28CFED3BCB82}" srcOrd="0" destOrd="0" parTransId="{52A01420-FE40-2D4F-9A2F-01CD210441BE}" sibTransId="{FA495771-246D-1441-92A2-9ED89EE3A993}"/>
    <dgm:cxn modelId="{84ABDCC1-05CA-464F-A85D-77AB0581A99D}" srcId="{31A7766A-3C97-384C-BD75-537F390AABBA}" destId="{29C713F0-321D-FB4E-943E-28BA559FF912}" srcOrd="1" destOrd="0" parTransId="{C827C566-AC7C-7D44-8AD0-13C0715516DD}" sibTransId="{C8234141-39ED-5C4F-AA3A-5650CA19F3EE}"/>
    <dgm:cxn modelId="{44B8E6C8-3492-6545-A008-C8EF6E5828A6}" srcId="{98DDDCD6-4E75-9746-A2F3-45EA5B67B142}" destId="{D58388A3-13AB-0745-90C4-655C3687738B}" srcOrd="3" destOrd="0" parTransId="{D216D82B-210B-0E40-9DD6-66191AE98261}" sibTransId="{13840334-21C8-954C-80E0-0C7818817B54}"/>
    <dgm:cxn modelId="{E488B8C9-23CA-6A4C-81D6-1AC1993FF2EE}" type="presOf" srcId="{F665CABC-0C31-E04C-8EE4-E5D38C3A86FB}" destId="{AE4D098F-BBBB-A34E-9C59-3E7688FF26F7}" srcOrd="1" destOrd="4" presId="urn:microsoft.com/office/officeart/2005/8/layout/hProcess6"/>
    <dgm:cxn modelId="{473071CE-A3C4-374C-BA0A-4429209812B7}" type="presOf" srcId="{98DDDCD6-4E75-9746-A2F3-45EA5B67B142}" destId="{852F47E9-E11D-D54A-858B-969BFE8B288C}" srcOrd="0" destOrd="0" presId="urn:microsoft.com/office/officeart/2005/8/layout/hProcess6"/>
    <dgm:cxn modelId="{CECCFCD2-A952-3147-9071-9792DC607950}" type="presOf" srcId="{31A7766A-3C97-384C-BD75-537F390AABBA}" destId="{DD7EB7BF-32BB-394D-BCE7-CD057CF0C507}" srcOrd="0" destOrd="0" presId="urn:microsoft.com/office/officeart/2005/8/layout/hProcess6"/>
    <dgm:cxn modelId="{9A0C02D3-18EE-8C40-85A0-35938F3A82E8}" srcId="{31A7766A-3C97-384C-BD75-537F390AABBA}" destId="{675A0AE6-38F6-1049-BFA4-6160CA63F87D}" srcOrd="0" destOrd="0" parTransId="{4D414C5C-61DC-B44E-A494-FBF05FD197AC}" sibTransId="{8F124B0C-964D-6B42-BD25-10C2E7AADD5A}"/>
    <dgm:cxn modelId="{551245D7-9951-C145-9365-17608CB21185}" type="presOf" srcId="{33F3C402-A610-2F4A-9AFA-1E037871C448}" destId="{4E51BBC9-D385-FD4B-A13F-6C5F80906383}" srcOrd="1" destOrd="1" presId="urn:microsoft.com/office/officeart/2005/8/layout/hProcess6"/>
    <dgm:cxn modelId="{432EF6DA-2DB0-8044-B075-8D27232BB8CB}" type="presOf" srcId="{68BB9E50-6921-B945-8E4F-53F7953AEC51}" destId="{4E51BBC9-D385-FD4B-A13F-6C5F80906383}" srcOrd="1" destOrd="2" presId="urn:microsoft.com/office/officeart/2005/8/layout/hProcess6"/>
    <dgm:cxn modelId="{08A24DDF-59D9-485A-8039-B33283054E03}" srcId="{6F9B4864-ACB4-B149-AB2E-CE3B6B5591B6}" destId="{80988668-5730-4102-9907-8886AE002021}" srcOrd="4" destOrd="0" parTransId="{033421D4-CEF5-4835-9CA8-C591D46489BE}" sibTransId="{99C05DC9-58EC-46D4-A7A9-C88F602D8056}"/>
    <dgm:cxn modelId="{8CC859EC-D6C7-AE4C-AF97-343C7BDEC9D5}" srcId="{6F9B4864-ACB4-B149-AB2E-CE3B6B5591B6}" destId="{33F3C402-A610-2F4A-9AFA-1E037871C448}" srcOrd="1" destOrd="0" parTransId="{1EE184B4-AF1F-8F44-8AAE-1553594C837A}" sibTransId="{170148DF-6566-7144-A1C7-C501B213DC56}"/>
    <dgm:cxn modelId="{E333FAEC-2E4B-1E41-B179-330B688A648F}" type="presOf" srcId="{33F3C402-A610-2F4A-9AFA-1E037871C448}" destId="{ACB546D2-2FC7-B346-B97E-B6304EF0D113}" srcOrd="0" destOrd="1" presId="urn:microsoft.com/office/officeart/2005/8/layout/hProcess6"/>
    <dgm:cxn modelId="{F91162F2-1723-6643-9485-DE0449DE401F}" type="presOf" srcId="{64FB0773-40CE-864E-86FC-CCC09AD5D913}" destId="{ACB546D2-2FC7-B346-B97E-B6304EF0D113}" srcOrd="0" destOrd="0" presId="urn:microsoft.com/office/officeart/2005/8/layout/hProcess6"/>
    <dgm:cxn modelId="{CD892EF5-9CCB-2B48-BE9E-012DD0856233}" type="presOf" srcId="{7006F207-6D4C-2A45-9662-28CFED3BCB82}" destId="{26B701ED-C45A-F646-825F-F4696FDC93CC}" srcOrd="1" destOrd="0" presId="urn:microsoft.com/office/officeart/2005/8/layout/hProcess6"/>
    <dgm:cxn modelId="{5F4D0BF6-74AC-6849-A501-0DE10EA24F4F}" type="presOf" srcId="{863A972B-D631-BF47-B7D3-4ABC448502F3}" destId="{365779D3-110B-C34D-A9F7-C6E030C50780}" srcOrd="1" destOrd="0" presId="urn:microsoft.com/office/officeart/2005/8/layout/hProcess6"/>
    <dgm:cxn modelId="{1C2DADF8-B5B6-F749-B831-3FAD601D3676}" srcId="{2552CD8C-6088-334F-88E0-4BCC9CB536E1}" destId="{EFD27E73-DC76-CE45-A959-811E178531B1}" srcOrd="1" destOrd="0" parTransId="{37F8E77A-00B1-FD4B-B1F3-CF6EE4FF010B}" sibTransId="{0A9FEDC6-F318-1345-9096-1DD60DFA01E4}"/>
    <dgm:cxn modelId="{488918F9-408C-9D4C-8A5A-10CD41EB3119}" type="presOf" srcId="{654629BD-B516-D44D-B091-70556107E345}" destId="{F3CCF1D3-499A-7149-AB42-B26F3997B490}" srcOrd="0" destOrd="2" presId="urn:microsoft.com/office/officeart/2005/8/layout/hProcess6"/>
    <dgm:cxn modelId="{8C2CBAFC-8DB1-AB48-B039-70BC53AF70E3}" type="presOf" srcId="{3700C791-6700-644A-9FFC-997F058F5651}" destId="{B13DF345-7D1F-F148-AD46-9CFAA6FF8E98}" srcOrd="0" destOrd="2" presId="urn:microsoft.com/office/officeart/2005/8/layout/hProcess6"/>
    <dgm:cxn modelId="{AD435A4F-A034-A64B-B633-B91A681E2D75}" type="presParOf" srcId="{FC7A8A44-4038-394C-BCF6-A62D894EEFFF}" destId="{811FE511-E6F4-E64F-85F7-3D31388E723B}" srcOrd="0" destOrd="0" presId="urn:microsoft.com/office/officeart/2005/8/layout/hProcess6"/>
    <dgm:cxn modelId="{574D9ECC-88BC-0446-9055-B621454C21CB}" type="presParOf" srcId="{811FE511-E6F4-E64F-85F7-3D31388E723B}" destId="{CA1D7AAB-E932-7A4C-922D-F864E6F425B0}" srcOrd="0" destOrd="0" presId="urn:microsoft.com/office/officeart/2005/8/layout/hProcess6"/>
    <dgm:cxn modelId="{6E4196DF-EF35-B042-945E-B1C5328534D6}" type="presParOf" srcId="{811FE511-E6F4-E64F-85F7-3D31388E723B}" destId="{F3CCF1D3-499A-7149-AB42-B26F3997B490}" srcOrd="1" destOrd="0" presId="urn:microsoft.com/office/officeart/2005/8/layout/hProcess6"/>
    <dgm:cxn modelId="{CBA19FB1-A477-7A46-B73F-A981A9EE7DC3}" type="presParOf" srcId="{811FE511-E6F4-E64F-85F7-3D31388E723B}" destId="{26B701ED-C45A-F646-825F-F4696FDC93CC}" srcOrd="2" destOrd="0" presId="urn:microsoft.com/office/officeart/2005/8/layout/hProcess6"/>
    <dgm:cxn modelId="{199243BF-6A5B-9241-9910-E3728BEFD2E3}" type="presParOf" srcId="{811FE511-E6F4-E64F-85F7-3D31388E723B}" destId="{852F47E9-E11D-D54A-858B-969BFE8B288C}" srcOrd="3" destOrd="0" presId="urn:microsoft.com/office/officeart/2005/8/layout/hProcess6"/>
    <dgm:cxn modelId="{CBA1629E-7291-9749-85E7-F436749F8C9E}" type="presParOf" srcId="{FC7A8A44-4038-394C-BCF6-A62D894EEFFF}" destId="{6EB9965E-8D78-C440-AE47-2B190B0EEFE7}" srcOrd="1" destOrd="0" presId="urn:microsoft.com/office/officeart/2005/8/layout/hProcess6"/>
    <dgm:cxn modelId="{2411A8A0-7FCF-7341-9AAA-93FEF1D44D15}" type="presParOf" srcId="{FC7A8A44-4038-394C-BCF6-A62D894EEFFF}" destId="{8749B4B3-BD3F-1945-8CC4-343493E7B666}" srcOrd="2" destOrd="0" presId="urn:microsoft.com/office/officeart/2005/8/layout/hProcess6"/>
    <dgm:cxn modelId="{8F11EFE1-CD98-BE4F-9F64-EF30E7E4BFF7}" type="presParOf" srcId="{8749B4B3-BD3F-1945-8CC4-343493E7B666}" destId="{FC9279D6-70A2-5F43-A64D-4493766CA54A}" srcOrd="0" destOrd="0" presId="urn:microsoft.com/office/officeart/2005/8/layout/hProcess6"/>
    <dgm:cxn modelId="{879F3DC3-84E3-1C4A-B241-5B542B190FCF}" type="presParOf" srcId="{8749B4B3-BD3F-1945-8CC4-343493E7B666}" destId="{ACB546D2-2FC7-B346-B97E-B6304EF0D113}" srcOrd="1" destOrd="0" presId="urn:microsoft.com/office/officeart/2005/8/layout/hProcess6"/>
    <dgm:cxn modelId="{F16B0C87-A715-4647-B377-3A74389C76CC}" type="presParOf" srcId="{8749B4B3-BD3F-1945-8CC4-343493E7B666}" destId="{4E51BBC9-D385-FD4B-A13F-6C5F80906383}" srcOrd="2" destOrd="0" presId="urn:microsoft.com/office/officeart/2005/8/layout/hProcess6"/>
    <dgm:cxn modelId="{7100871C-E53B-8C4F-82CA-ED366D48E6F7}" type="presParOf" srcId="{8749B4B3-BD3F-1945-8CC4-343493E7B666}" destId="{79B61287-C4E0-5D4E-A096-E77A5AE25C68}" srcOrd="3" destOrd="0" presId="urn:microsoft.com/office/officeart/2005/8/layout/hProcess6"/>
    <dgm:cxn modelId="{2485AEC1-A7F5-5741-B683-19F3C81C0DC1}" type="presParOf" srcId="{FC7A8A44-4038-394C-BCF6-A62D894EEFFF}" destId="{E07E6345-0D97-EB43-A4E7-BCF260FC37EC}" srcOrd="3" destOrd="0" presId="urn:microsoft.com/office/officeart/2005/8/layout/hProcess6"/>
    <dgm:cxn modelId="{83D0B295-C32A-E146-ABA5-42998239BE05}" type="presParOf" srcId="{FC7A8A44-4038-394C-BCF6-A62D894EEFFF}" destId="{BA7928BE-9D95-014A-AE4E-1F8F39683DC9}" srcOrd="4" destOrd="0" presId="urn:microsoft.com/office/officeart/2005/8/layout/hProcess6"/>
    <dgm:cxn modelId="{50A97368-9A6C-D547-B406-B0D93481491B}" type="presParOf" srcId="{BA7928BE-9D95-014A-AE4E-1F8F39683DC9}" destId="{8BAB2D66-D46A-5C4D-8256-452744614372}" srcOrd="0" destOrd="0" presId="urn:microsoft.com/office/officeart/2005/8/layout/hProcess6"/>
    <dgm:cxn modelId="{23FF227F-8555-2542-985E-166ADD8C8FDA}" type="presParOf" srcId="{BA7928BE-9D95-014A-AE4E-1F8F39683DC9}" destId="{B13DF345-7D1F-F148-AD46-9CFAA6FF8E98}" srcOrd="1" destOrd="0" presId="urn:microsoft.com/office/officeart/2005/8/layout/hProcess6"/>
    <dgm:cxn modelId="{EA0DEBBB-BEEC-5346-8714-5B7F78C39749}" type="presParOf" srcId="{BA7928BE-9D95-014A-AE4E-1F8F39683DC9}" destId="{4CEDDA90-71B6-084A-8B0A-1A64BA9B58FE}" srcOrd="2" destOrd="0" presId="urn:microsoft.com/office/officeart/2005/8/layout/hProcess6"/>
    <dgm:cxn modelId="{99D66959-CCD0-1F47-9A57-399E9187FA36}" type="presParOf" srcId="{BA7928BE-9D95-014A-AE4E-1F8F39683DC9}" destId="{DD7EB7BF-32BB-394D-BCE7-CD057CF0C507}" srcOrd="3" destOrd="0" presId="urn:microsoft.com/office/officeart/2005/8/layout/hProcess6"/>
    <dgm:cxn modelId="{AF736FB3-3F67-DD4D-81D8-EF31090E2172}" type="presParOf" srcId="{FC7A8A44-4038-394C-BCF6-A62D894EEFFF}" destId="{E08BBC70-A3D7-B644-B1E9-53B2E43EB631}" srcOrd="5" destOrd="0" presId="urn:microsoft.com/office/officeart/2005/8/layout/hProcess6"/>
    <dgm:cxn modelId="{1C436B04-63B5-0648-B4D0-8246AF7741CC}" type="presParOf" srcId="{FC7A8A44-4038-394C-BCF6-A62D894EEFFF}" destId="{CAA75512-5055-8A4F-A516-652ADC29293C}" srcOrd="6" destOrd="0" presId="urn:microsoft.com/office/officeart/2005/8/layout/hProcess6"/>
    <dgm:cxn modelId="{AF0BC774-E3C4-5249-BF35-155584473C20}" type="presParOf" srcId="{CAA75512-5055-8A4F-A516-652ADC29293C}" destId="{41C8A418-6979-974A-8F20-42E32B0F57B1}" srcOrd="0" destOrd="0" presId="urn:microsoft.com/office/officeart/2005/8/layout/hProcess6"/>
    <dgm:cxn modelId="{21494F18-B61F-C647-90A5-A28E9A7D89D7}" type="presParOf" srcId="{CAA75512-5055-8A4F-A516-652ADC29293C}" destId="{E8FF9784-0DFD-1E41-8489-FDA5EEB9A5E7}" srcOrd="1" destOrd="0" presId="urn:microsoft.com/office/officeart/2005/8/layout/hProcess6"/>
    <dgm:cxn modelId="{F9F1924E-320C-ED4F-B547-203D4D5602B4}" type="presParOf" srcId="{CAA75512-5055-8A4F-A516-652ADC29293C}" destId="{AE4D098F-BBBB-A34E-9C59-3E7688FF26F7}" srcOrd="2" destOrd="0" presId="urn:microsoft.com/office/officeart/2005/8/layout/hProcess6"/>
    <dgm:cxn modelId="{B092B01D-0EC2-CA42-B1FB-A620B332A047}" type="presParOf" srcId="{CAA75512-5055-8A4F-A516-652ADC29293C}" destId="{1C837436-6DC9-2049-AE1A-E91D5C6B2BC4}" srcOrd="3" destOrd="0" presId="urn:microsoft.com/office/officeart/2005/8/layout/hProcess6"/>
    <dgm:cxn modelId="{B12BDFDD-A19D-3541-9D20-2B2FDBE107D7}" type="presParOf" srcId="{FC7A8A44-4038-394C-BCF6-A62D894EEFFF}" destId="{27C3FF29-9133-0344-9552-BE88DCDE5F64}" srcOrd="7" destOrd="0" presId="urn:microsoft.com/office/officeart/2005/8/layout/hProcess6"/>
    <dgm:cxn modelId="{6AA1FC33-30DC-3C41-8A39-7915AB66D9C5}" type="presParOf" srcId="{FC7A8A44-4038-394C-BCF6-A62D894EEFFF}" destId="{B52EAA11-3FFD-274A-B919-3EC3A3930B22}" srcOrd="8" destOrd="0" presId="urn:microsoft.com/office/officeart/2005/8/layout/hProcess6"/>
    <dgm:cxn modelId="{9098D05F-D003-1548-A2CE-4F046BEF7C4B}" type="presParOf" srcId="{B52EAA11-3FFD-274A-B919-3EC3A3930B22}" destId="{F3F2F72D-9FED-DF43-A38D-3A6EDFE5DDCE}" srcOrd="0" destOrd="0" presId="urn:microsoft.com/office/officeart/2005/8/layout/hProcess6"/>
    <dgm:cxn modelId="{DDCD81FB-001B-B04F-8619-D44675003B06}" type="presParOf" srcId="{B52EAA11-3FFD-274A-B919-3EC3A3930B22}" destId="{5C079A4D-EEC3-804B-ACA0-423BE51CA5EA}" srcOrd="1" destOrd="0" presId="urn:microsoft.com/office/officeart/2005/8/layout/hProcess6"/>
    <dgm:cxn modelId="{38BE9348-9F28-124E-855C-A1AAD45A5034}" type="presParOf" srcId="{B52EAA11-3FFD-274A-B919-3EC3A3930B22}" destId="{365779D3-110B-C34D-A9F7-C6E030C50780}" srcOrd="2" destOrd="0" presId="urn:microsoft.com/office/officeart/2005/8/layout/hProcess6"/>
    <dgm:cxn modelId="{1C51E4A1-85C1-EF44-9978-BEB3F9033EE9}" type="presParOf" srcId="{B52EAA11-3FFD-274A-B919-3EC3A3930B22}" destId="{9FCB5082-B995-BC42-BFA5-CA895341134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CF1D3-499A-7149-AB42-B26F3997B490}">
      <dsp:nvSpPr>
        <dsp:cNvPr id="0" name=""/>
        <dsp:cNvSpPr/>
      </dsp:nvSpPr>
      <dsp:spPr>
        <a:xfrm>
          <a:off x="264918" y="2093854"/>
          <a:ext cx="2267176" cy="1395298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1016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Young people, new and young mothers, city-dwellers and people from BAME community are more at risk of experiencing loneliness.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Social isolation increases risk of poverty.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Poverty and social isolation have negative and sustained effects on mental and physical health, with the knock-on effect of avoidable strain on health and social services.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Westminster has one of the highest levels of child poverty in London and the greatest wealth gap in the country.</a:t>
          </a:r>
        </a:p>
      </dsp:txBody>
      <dsp:txXfrm>
        <a:off x="831713" y="2303149"/>
        <a:ext cx="1212028" cy="976708"/>
      </dsp:txXfrm>
    </dsp:sp>
    <dsp:sp modelId="{852F47E9-E11D-D54A-858B-969BFE8B288C}">
      <dsp:nvSpPr>
        <dsp:cNvPr id="0" name=""/>
        <dsp:cNvSpPr/>
      </dsp:nvSpPr>
      <dsp:spPr>
        <a:xfrm>
          <a:off x="0" y="2403439"/>
          <a:ext cx="798110" cy="7981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Problems</a:t>
          </a:r>
        </a:p>
      </dsp:txBody>
      <dsp:txXfrm>
        <a:off x="116881" y="2520320"/>
        <a:ext cx="564348" cy="564348"/>
      </dsp:txXfrm>
    </dsp:sp>
    <dsp:sp modelId="{ACB546D2-2FC7-B346-B97E-B6304EF0D113}">
      <dsp:nvSpPr>
        <dsp:cNvPr id="0" name=""/>
        <dsp:cNvSpPr/>
      </dsp:nvSpPr>
      <dsp:spPr>
        <a:xfrm>
          <a:off x="2726890" y="2082873"/>
          <a:ext cx="2037815" cy="1395298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10160" bIns="5080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Provide immediate relief with consistent support from trained volunteers.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Connect people to their community.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Build participants' skills  and confidence to independently manage challenges.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Build partnerships that reach people facing multiple challenges who most need our support.</a:t>
          </a: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kern="1200" dirty="0"/>
        </a:p>
      </dsp:txBody>
      <dsp:txXfrm>
        <a:off x="3236344" y="2292168"/>
        <a:ext cx="1040007" cy="976708"/>
      </dsp:txXfrm>
    </dsp:sp>
    <dsp:sp modelId="{79B61287-C4E0-5D4E-A096-E77A5AE25C68}">
      <dsp:nvSpPr>
        <dsp:cNvPr id="0" name=""/>
        <dsp:cNvSpPr/>
      </dsp:nvSpPr>
      <dsp:spPr>
        <a:xfrm>
          <a:off x="2434119" y="2381467"/>
          <a:ext cx="798110" cy="7981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Strategy</a:t>
          </a:r>
        </a:p>
      </dsp:txBody>
      <dsp:txXfrm>
        <a:off x="2551000" y="2498348"/>
        <a:ext cx="564348" cy="564348"/>
      </dsp:txXfrm>
    </dsp:sp>
    <dsp:sp modelId="{B13DF345-7D1F-F148-AD46-9CFAA6FF8E98}">
      <dsp:nvSpPr>
        <dsp:cNvPr id="0" name=""/>
        <dsp:cNvSpPr/>
      </dsp:nvSpPr>
      <dsp:spPr>
        <a:xfrm>
          <a:off x="5008409" y="2094328"/>
          <a:ext cx="2037751" cy="1395298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1016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Mentoring to provide regular one to one social, emotional and practical support for three to six months.  People will be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CONNECTED with effective and fast signposting and referral to relevant services.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GOAL-FOCUSED as they are supported to identify and achieve goals that matter to them.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MORE CONFIDENT WITH IMPROVED WELLBEING as they are supported to develop a growth mindset.</a:t>
          </a:r>
        </a:p>
      </dsp:txBody>
      <dsp:txXfrm>
        <a:off x="5517846" y="2303623"/>
        <a:ext cx="1039959" cy="976708"/>
      </dsp:txXfrm>
    </dsp:sp>
    <dsp:sp modelId="{DD7EB7BF-32BB-394D-BCE7-CD057CF0C507}">
      <dsp:nvSpPr>
        <dsp:cNvPr id="0" name=""/>
        <dsp:cNvSpPr/>
      </dsp:nvSpPr>
      <dsp:spPr>
        <a:xfrm>
          <a:off x="4749956" y="2381467"/>
          <a:ext cx="798110" cy="7981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Action</a:t>
          </a:r>
        </a:p>
      </dsp:txBody>
      <dsp:txXfrm>
        <a:off x="4866837" y="2498348"/>
        <a:ext cx="564348" cy="564348"/>
      </dsp:txXfrm>
    </dsp:sp>
    <dsp:sp modelId="{E8FF9784-0DFD-1E41-8489-FDA5EEB9A5E7}">
      <dsp:nvSpPr>
        <dsp:cNvPr id="0" name=""/>
        <dsp:cNvSpPr/>
      </dsp:nvSpPr>
      <dsp:spPr>
        <a:xfrm>
          <a:off x="7328612" y="2106453"/>
          <a:ext cx="2269443" cy="1395298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1016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Participants are better connected to their community, providing sustained support when they complete mentoring.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Participants have a demonstrated capacity to  identify and achieve goals.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Participants have a reduced sense of loneliness.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Participants have improved mental health and well-being.</a:t>
          </a: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kern="1200"/>
        </a:p>
      </dsp:txBody>
      <dsp:txXfrm>
        <a:off x="7895972" y="2315748"/>
        <a:ext cx="1213728" cy="976708"/>
      </dsp:txXfrm>
    </dsp:sp>
    <dsp:sp modelId="{1C837436-6DC9-2049-AE1A-E91D5C6B2BC4}">
      <dsp:nvSpPr>
        <dsp:cNvPr id="0" name=""/>
        <dsp:cNvSpPr/>
      </dsp:nvSpPr>
      <dsp:spPr>
        <a:xfrm>
          <a:off x="6975911" y="2392696"/>
          <a:ext cx="798110" cy="7981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Impact</a:t>
          </a:r>
        </a:p>
      </dsp:txBody>
      <dsp:txXfrm>
        <a:off x="7092792" y="2509577"/>
        <a:ext cx="564348" cy="564348"/>
      </dsp:txXfrm>
    </dsp:sp>
    <dsp:sp modelId="{5C079A4D-EEC3-804B-ACA0-423BE51CA5EA}">
      <dsp:nvSpPr>
        <dsp:cNvPr id="0" name=""/>
        <dsp:cNvSpPr/>
      </dsp:nvSpPr>
      <dsp:spPr>
        <a:xfrm>
          <a:off x="9670893" y="2094035"/>
          <a:ext cx="2054575" cy="1395298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1016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Young people  and parents who are struggling and/or isolated can recognise and achieve their potential.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Cycles of poverty are disrupted as isolation is reduced and opportunity is increased.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The Westminster community is better connected.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Westminster's resources are  maximised, harnessing volunteer power, reducing the burden on health and social services, and optimising utility of existing services.</a:t>
          </a:r>
        </a:p>
      </dsp:txBody>
      <dsp:txXfrm>
        <a:off x="10184537" y="2303330"/>
        <a:ext cx="1052577" cy="976708"/>
      </dsp:txXfrm>
    </dsp:sp>
    <dsp:sp modelId="{9FCB5082-B995-BC42-BFA5-CA8953411345}">
      <dsp:nvSpPr>
        <dsp:cNvPr id="0" name=""/>
        <dsp:cNvSpPr/>
      </dsp:nvSpPr>
      <dsp:spPr>
        <a:xfrm>
          <a:off x="9340177" y="2370237"/>
          <a:ext cx="798110" cy="7981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Vision</a:t>
          </a:r>
        </a:p>
      </dsp:txBody>
      <dsp:txXfrm>
        <a:off x="9457058" y="2487118"/>
        <a:ext cx="564348" cy="564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AB1CB-457B-8874-8DA0-81262D1A6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9EAE02-3702-8936-DE8E-04108C806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DCEF6-45AD-01BA-42AE-13C819A47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811EC-A31B-3C08-38BE-296962DB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DE32-A00C-9151-A436-C2B9781D2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2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29DFA-1ACF-032E-D13C-BD4786BA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E0FF6-8BFC-5CBA-8690-3CAD9666B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D15EC-0552-3A1C-3AA7-F5E5A3AAC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3F390-9457-ADE5-EB24-D08AB35F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91736-19F3-7A28-E990-332EE0F59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59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CD3909-CEC2-6A57-F013-60BEAADFF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1F4D5-2965-4913-19C2-544299779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CC061-57C4-F15C-B5A7-5BCEE6C5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39429-679F-55A1-9C74-96D79D1D9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85329-66A8-6025-5BC1-1305B42F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00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00733-9A8F-9BF4-DB46-9904CB7DA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E0E34-9CAE-3F36-A148-90CA6D1DC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EF020-3483-5F84-CD08-BDA1191A9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A5EF4-9375-C6A6-9B8A-6751F004F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A064F-7B44-385D-9A1D-154999DCF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864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371B6-A970-4D4D-DFB6-D84470E2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02A5B-7709-52F0-936E-CB58E945D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4E4C7-D904-EC05-41A0-0710BB19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47085-03E8-6B33-7788-FBB0F599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59571-D85E-C0E9-C768-66EEB85B8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35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76731-BA14-4F9F-1E89-06855223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3550-D778-E966-FD78-F048E3B08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8A345-A21C-1249-2AF7-BD63E7973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8E92C-2DAA-6AEA-0E8F-1F884CA9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F1F24-4819-C0EE-26D7-AA1288A2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491967-FB82-C61D-DE51-36FA4456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2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6E42F-831B-7DDA-4EA3-D86EFDA5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5BA3-CF4B-4DA6-8094-EEB7D3A58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D7C52-F20A-54AB-FCAD-594FC6D9B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D1476-F994-3A21-9B36-878B75C23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322BC-7DC4-EBDF-C9BC-6AD8733238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D07430-B9AA-1D34-1175-69F904E4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59568-C5C2-EEC7-E764-BE94AB9FE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00D71E-C080-9826-2786-75C95933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00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2209-3E78-8D73-EF73-B8788EAD3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88C772-89FF-B7AB-A9EF-75880491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658DA-9DCC-93E9-EFA9-2407D7D85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65301-14D5-B8C7-9113-237E87BE2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0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746BC7-9F44-1F2A-BB17-D6092BCE6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8D0827-ADBA-BF95-ED7C-3ECCE432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E6617-EFA5-CCE0-0CF7-0D1747FF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79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8C25B-EC9E-8DE9-1A97-4515EB813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D85BB-8531-59E0-0864-002F16F4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7C743-3E62-5CE2-B968-7D9A4FB53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0984A-66E5-6491-14A8-4028F3B5D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D9CD0-6D0B-36BB-27AA-25005E89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06395-C254-B389-ACE9-9BD28C60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77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B72FD-8663-42BF-F10E-701F91E14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E5650B-E7FF-131A-2C7C-D404CAE25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9A19D-7902-9042-3C57-2C49F2149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5D6FA-27C3-B86A-F85E-73C25A74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4F205-3D2C-AA1C-432F-7B0AF411A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04326-6D07-7FDD-A12B-8F789ABD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99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2FD5C6-510D-0302-EEDA-4A4A5C9F6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C122-DE98-6A4B-06E3-97834F494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BDD71-8451-4149-3BB3-7099CFF54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9F7FC-9D86-4D80-A1E0-40240BBE5026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3B18A-2645-06AD-431B-EA80E9C5D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9FCF8-5DCB-883D-243C-AA12F18E0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7DA33-BF7D-434A-B043-25C1C1C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70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6A00-AB67-BE5E-CE19-4E03C27DF4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6CFA4-E3BC-8991-4362-C5939FD00F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71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FCD39-3A10-43C5-8B2C-436D3891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Unfold’s</a:t>
            </a:r>
            <a:r>
              <a:rPr lang="en-GB"/>
              <a:t> Theory </a:t>
            </a:r>
            <a:r>
              <a:rPr lang="en-GB" dirty="0"/>
              <a:t>of Change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7A7FD8-C890-4F8A-AFE2-45DCF34506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6531" y="1156996"/>
          <a:ext cx="11725469" cy="5561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2341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Unfold’s Theory of Change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WBAFCEO@outlook.com</dc:creator>
  <cp:lastModifiedBy>WBAFCEO@outlook.com</cp:lastModifiedBy>
  <cp:revision>1</cp:revision>
  <dcterms:created xsi:type="dcterms:W3CDTF">2022-07-27T16:25:31Z</dcterms:created>
  <dcterms:modified xsi:type="dcterms:W3CDTF">2022-07-27T16:26:19Z</dcterms:modified>
</cp:coreProperties>
</file>